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Course in Computer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7-segment LED </a:t>
            </a:r>
            <a:r>
              <a:rPr lang="en-US" dirty="0" smtClean="0"/>
              <a:t>display – multiplex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4-digit </a:t>
            </a:r>
            <a:r>
              <a:rPr lang="en-US" dirty="0" smtClean="0"/>
              <a:t>number – naïve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Display all 4 digits simultaneously</a:t>
            </a:r>
          </a:p>
          <a:p>
            <a:pPr lvl="1"/>
            <a:r>
              <a:rPr lang="en-US" dirty="0" smtClean="0"/>
              <a:t>Do you observe any anomaly?</a:t>
            </a:r>
          </a:p>
          <a:p>
            <a:pPr lvl="2"/>
            <a:r>
              <a:rPr lang="en-US" dirty="0" smtClean="0"/>
              <a:t>If not, try to insert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delay(2); </a:t>
            </a:r>
            <a:r>
              <a:rPr lang="en-US" dirty="0" smtClean="0"/>
              <a:t>to your loop function</a:t>
            </a:r>
            <a:r>
              <a:rPr lang="en-US" sz="4800" dirty="0" smtClean="0">
                <a:solidFill>
                  <a:srgbClr val="00B050"/>
                </a:solidFill>
              </a:rPr>
              <a:t>☻</a:t>
            </a:r>
            <a:endParaRPr lang="en-US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4-digit </a:t>
            </a:r>
            <a:r>
              <a:rPr lang="en-US" dirty="0" smtClean="0"/>
              <a:t>number – correct version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</a:t>
            </a:r>
            <a:r>
              <a:rPr lang="en-US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Display only one digit in each loop</a:t>
            </a:r>
          </a:p>
          <a:p>
            <a:pPr lvl="1"/>
            <a:r>
              <a:rPr lang="en-US" dirty="0" smtClean="0"/>
              <a:t>Divide the interface for displaying a number</a:t>
            </a:r>
          </a:p>
          <a:p>
            <a:pPr lvl="2"/>
            <a:r>
              <a:rPr lang="en-US" dirty="0" smtClean="0"/>
              <a:t>void </a:t>
            </a:r>
            <a:r>
              <a:rPr lang="en-US" dirty="0" err="1" smtClean="0"/>
              <a:t>display_set_number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Called once for a number, prepares display data</a:t>
            </a:r>
          </a:p>
          <a:p>
            <a:pPr lvl="2"/>
            <a:r>
              <a:rPr lang="en-US" dirty="0" smtClean="0"/>
              <a:t>void </a:t>
            </a:r>
            <a:r>
              <a:rPr lang="en-US" dirty="0" err="1" smtClean="0"/>
              <a:t>display_loop</a:t>
            </a:r>
            <a:r>
              <a:rPr lang="en-US" dirty="0" smtClean="0"/>
              <a:t>()</a:t>
            </a:r>
          </a:p>
          <a:p>
            <a:pPr lvl="3"/>
            <a:r>
              <a:rPr lang="en-US" dirty="0" smtClean="0"/>
              <a:t>Called in each loop iteration</a:t>
            </a:r>
          </a:p>
          <a:p>
            <a:pPr lvl="2"/>
            <a:r>
              <a:rPr lang="en-US" dirty="0" smtClean="0"/>
              <a:t>Shared state</a:t>
            </a:r>
          </a:p>
          <a:p>
            <a:pPr lvl="3"/>
            <a:r>
              <a:rPr lang="en-US" dirty="0" smtClean="0"/>
              <a:t>Object is an ideal encapsulation for this case, we won’t use it</a:t>
            </a:r>
          </a:p>
          <a:p>
            <a:pPr lvl="1"/>
            <a:r>
              <a:rPr lang="en-US" dirty="0" smtClean="0"/>
              <a:t>Don’t display leading zeroes</a:t>
            </a:r>
          </a:p>
          <a:p>
            <a:pPr lvl="2"/>
            <a:r>
              <a:rPr lang="en-US" dirty="0" smtClean="0"/>
              <a:t>12 is displayed as 12, not 0012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5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Stopwatch – simple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 smtClean="0"/>
              <a:t>3</a:t>
            </a:r>
            <a:endParaRPr lang="en-US" dirty="0" smtClean="0"/>
          </a:p>
          <a:p>
            <a:pPr lvl="1"/>
            <a:r>
              <a:rPr lang="en-US" dirty="0" smtClean="0"/>
              <a:t>Stopwatch precision is 100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Always show at least 2 digits</a:t>
            </a:r>
          </a:p>
          <a:p>
            <a:pPr lvl="2"/>
            <a:r>
              <a:rPr lang="en-US" dirty="0" smtClean="0"/>
              <a:t>It starts on 0.0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function for correct timing</a:t>
            </a:r>
          </a:p>
          <a:p>
            <a:pPr lvl="1"/>
            <a:r>
              <a:rPr lang="en-US" dirty="0" smtClean="0"/>
              <a:t>B1 starts/stops stopwatch</a:t>
            </a:r>
          </a:p>
        </p:txBody>
      </p:sp>
    </p:spTree>
    <p:extLst>
      <p:ext uri="{BB962C8B-B14F-4D97-AF65-F5344CB8AC3E}">
        <p14:creationId xmlns:p14="http://schemas.microsoft.com/office/powerpoint/2010/main" val="961136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Stopwatch –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 smtClean="0"/>
              <a:t>4</a:t>
            </a:r>
            <a:endParaRPr lang="en-US" dirty="0" smtClean="0"/>
          </a:p>
          <a:p>
            <a:pPr lvl="1"/>
            <a:r>
              <a:rPr lang="en-US" dirty="0" smtClean="0"/>
              <a:t>Like task </a:t>
            </a:r>
            <a:r>
              <a:rPr lang="en-US" dirty="0" smtClean="0"/>
              <a:t>3</a:t>
            </a:r>
            <a:endParaRPr lang="en-US" dirty="0" smtClean="0"/>
          </a:p>
          <a:p>
            <a:pPr lvl="1"/>
            <a:r>
              <a:rPr lang="en-US" dirty="0" smtClean="0"/>
              <a:t>Additionally, </a:t>
            </a:r>
            <a:r>
              <a:rPr lang="en-US" dirty="0"/>
              <a:t>B3 resets stopwatch to 0.0</a:t>
            </a:r>
          </a:p>
          <a:p>
            <a:pPr lvl="2"/>
            <a:r>
              <a:rPr lang="en-US" dirty="0"/>
              <a:t>Only if </a:t>
            </a:r>
            <a:r>
              <a:rPr lang="en-US" dirty="0" smtClean="0"/>
              <a:t>stopped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0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Stopwatch – full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 smtClean="0"/>
              <a:t>5</a:t>
            </a:r>
            <a:endParaRPr lang="en-US" dirty="0" smtClean="0"/>
          </a:p>
          <a:p>
            <a:pPr lvl="1"/>
            <a:r>
              <a:rPr lang="en-US" dirty="0" smtClean="0"/>
              <a:t>Like task </a:t>
            </a:r>
            <a:r>
              <a:rPr lang="en-US" dirty="0" smtClean="0"/>
              <a:t>4</a:t>
            </a:r>
            <a:endParaRPr lang="en-US" dirty="0" smtClean="0"/>
          </a:p>
          <a:p>
            <a:pPr lvl="1"/>
            <a:r>
              <a:rPr lang="en-US" dirty="0" smtClean="0"/>
              <a:t>Additionally, B2 is a lap</a:t>
            </a:r>
          </a:p>
          <a:p>
            <a:pPr lvl="2"/>
            <a:r>
              <a:rPr lang="en-US" dirty="0" smtClean="0"/>
              <a:t>It freezes displayed number, but stopwatch counts </a:t>
            </a:r>
            <a:r>
              <a:rPr lang="cs-CZ" dirty="0" smtClean="0"/>
              <a:t>on</a:t>
            </a:r>
          </a:p>
          <a:p>
            <a:pPr lvl="2"/>
            <a:r>
              <a:rPr lang="en-US" dirty="0" smtClean="0"/>
              <a:t>Only allowed when started</a:t>
            </a:r>
          </a:p>
          <a:p>
            <a:pPr lvl="2"/>
            <a:r>
              <a:rPr lang="en-US" dirty="0" smtClean="0"/>
              <a:t>B1 stop is </a:t>
            </a:r>
            <a:r>
              <a:rPr lang="en-US" dirty="0"/>
              <a:t>only allowed when </a:t>
            </a:r>
            <a:r>
              <a:rPr lang="en-US" dirty="0" smtClean="0"/>
              <a:t>not lapped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335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Stopwatch – state diagram</a:t>
            </a:r>
            <a:endParaRPr lang="en-US" dirty="0"/>
          </a:p>
        </p:txBody>
      </p:sp>
      <p:sp>
        <p:nvSpPr>
          <p:cNvPr id="64" name="Content Placeholder 63"/>
          <p:cNvSpPr>
            <a:spLocks noGrp="1"/>
          </p:cNvSpPr>
          <p:nvPr>
            <p:ph idx="1"/>
          </p:nvPr>
        </p:nvSpPr>
        <p:spPr>
          <a:xfrm>
            <a:off x="457200" y="3640161"/>
            <a:ext cx="8229600" cy="266915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Stopped – stopwatch does not count, displays the last time</a:t>
            </a:r>
          </a:p>
          <a:p>
            <a:pPr lvl="1"/>
            <a:r>
              <a:rPr lang="en-US" dirty="0" smtClean="0"/>
              <a:t>Initially 0.0</a:t>
            </a:r>
          </a:p>
          <a:p>
            <a:pPr lvl="1"/>
            <a:r>
              <a:rPr lang="en-US" dirty="0" smtClean="0"/>
              <a:t>Can be reset by B3</a:t>
            </a:r>
          </a:p>
          <a:p>
            <a:r>
              <a:rPr lang="en-US" dirty="0" smtClean="0"/>
              <a:t>Started – stopwatch counts, display current time</a:t>
            </a:r>
          </a:p>
          <a:p>
            <a:r>
              <a:rPr lang="en-US" dirty="0" smtClean="0"/>
              <a:t>Lapped– stopwatch counts, the last time is displayed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079755" y="2196098"/>
            <a:ext cx="1296144" cy="64807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stopped</a:t>
            </a:r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 bwMode="auto">
          <a:xfrm>
            <a:off x="431683" y="2520134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3635896" y="2204864"/>
            <a:ext cx="1296144" cy="64807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started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2500" y="158253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 bwMode="auto">
          <a:xfrm>
            <a:off x="6118150" y="2196882"/>
            <a:ext cx="1296144" cy="64807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lapped</a:t>
            </a:r>
          </a:p>
        </p:txBody>
      </p:sp>
      <p:cxnSp>
        <p:nvCxnSpPr>
          <p:cNvPr id="15" name="Elbow Connector 14"/>
          <p:cNvCxnSpPr>
            <a:stCxn id="4" idx="4"/>
            <a:endCxn id="4" idx="3"/>
          </p:cNvCxnSpPr>
          <p:nvPr/>
        </p:nvCxnSpPr>
        <p:spPr bwMode="auto">
          <a:xfrm rot="5400000" flipH="1">
            <a:off x="1451245" y="2567588"/>
            <a:ext cx="94908" cy="458256"/>
          </a:xfrm>
          <a:prstGeom prst="curvedConnector3">
            <a:avLst>
              <a:gd name="adj1" fmla="val -2408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306833" y="3212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91698" y="158253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</a:t>
            </a:r>
            <a:endParaRPr lang="en-US" dirty="0"/>
          </a:p>
        </p:txBody>
      </p:sp>
      <p:cxnSp>
        <p:nvCxnSpPr>
          <p:cNvPr id="39" name="Curved Connector 38"/>
          <p:cNvCxnSpPr>
            <a:stCxn id="9" idx="7"/>
            <a:endCxn id="13" idx="1"/>
          </p:cNvCxnSpPr>
          <p:nvPr/>
        </p:nvCxnSpPr>
        <p:spPr bwMode="auto">
          <a:xfrm rot="5400000" flipH="1" flipV="1">
            <a:off x="5521104" y="1512910"/>
            <a:ext cx="7982" cy="1565742"/>
          </a:xfrm>
          <a:prstGeom prst="curvedConnector3">
            <a:avLst>
              <a:gd name="adj1" fmla="val 41529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Curved Connector 40"/>
          <p:cNvCxnSpPr>
            <a:stCxn id="13" idx="3"/>
            <a:endCxn id="9" idx="5"/>
          </p:cNvCxnSpPr>
          <p:nvPr/>
        </p:nvCxnSpPr>
        <p:spPr bwMode="auto">
          <a:xfrm rot="5400000">
            <a:off x="5521104" y="1971166"/>
            <a:ext cx="7982" cy="1565742"/>
          </a:xfrm>
          <a:prstGeom prst="curvedConnector3">
            <a:avLst>
              <a:gd name="adj1" fmla="val 41529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291698" y="26602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</a:t>
            </a:r>
            <a:endParaRPr lang="en-US" dirty="0"/>
          </a:p>
        </p:txBody>
      </p:sp>
      <p:cxnSp>
        <p:nvCxnSpPr>
          <p:cNvPr id="59" name="Curved Connector 58"/>
          <p:cNvCxnSpPr>
            <a:stCxn id="4" idx="7"/>
            <a:endCxn id="9" idx="1"/>
          </p:cNvCxnSpPr>
          <p:nvPr/>
        </p:nvCxnSpPr>
        <p:spPr bwMode="auto">
          <a:xfrm rot="16200000" flipH="1">
            <a:off x="3001514" y="1475575"/>
            <a:ext cx="8766" cy="1639629"/>
          </a:xfrm>
          <a:prstGeom prst="curvedConnector3">
            <a:avLst>
              <a:gd name="adj1" fmla="val -36904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Curved Connector 60"/>
          <p:cNvCxnSpPr>
            <a:stCxn id="9" idx="3"/>
            <a:endCxn id="4" idx="5"/>
          </p:cNvCxnSpPr>
          <p:nvPr/>
        </p:nvCxnSpPr>
        <p:spPr bwMode="auto">
          <a:xfrm rot="5400000" flipH="1">
            <a:off x="3001515" y="1933831"/>
            <a:ext cx="8766" cy="1639629"/>
          </a:xfrm>
          <a:prstGeom prst="curvedConnector3">
            <a:avLst>
              <a:gd name="adj1" fmla="val -36904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775395" y="26595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15200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589</TotalTime>
  <Words>245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Courier New</vt:lpstr>
      <vt:lpstr>kuba</vt:lpstr>
      <vt:lpstr>Practical Course in Computer Systems</vt:lpstr>
      <vt:lpstr>4-digit number – naïve approach</vt:lpstr>
      <vt:lpstr>4-digit number – correct version </vt:lpstr>
      <vt:lpstr>Stopwatch – simple version</vt:lpstr>
      <vt:lpstr>Stopwatch – reset</vt:lpstr>
      <vt:lpstr>Stopwatch – full version</vt:lpstr>
      <vt:lpstr>Stopwatch – state diagram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82</cp:revision>
  <dcterms:created xsi:type="dcterms:W3CDTF">2005-09-28T09:53:52Z</dcterms:created>
  <dcterms:modified xsi:type="dcterms:W3CDTF">2021-05-04T08:30:17Z</dcterms:modified>
</cp:coreProperties>
</file>