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</p:sldMasterIdLst>
  <p:notesMasterIdLst>
    <p:notesMasterId r:id="rId8"/>
  </p:notesMasterIdLst>
  <p:sldIdLst>
    <p:sldId id="256" r:id="rId2"/>
    <p:sldId id="270" r:id="rId3"/>
    <p:sldId id="272" r:id="rId4"/>
    <p:sldId id="273" r:id="rId5"/>
    <p:sldId id="274" r:id="rId6"/>
    <p:sldId id="275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147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042EEA-9F9B-4B91-B52A-073E94FB90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32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A4750BA-B163-4F11-8356-C4353F13CE0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pic>
        <p:nvPicPr>
          <p:cNvPr id="5129" name="Picture 9" descr="b2e2lirt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3775" y="3392488"/>
            <a:ext cx="1684338" cy="1406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4E42D6-9DD4-4165-BDB0-13B2B843F04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17C8BE-C614-485F-9B20-1471ABF7C6A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A1145F-674A-4228-8958-0EA9769F55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A15E1F-5AFB-40EA-923D-A2EB4D767C8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9EAE92-5121-41FC-8DEC-DA73929E0C3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EB1BA9-04F9-4DBA-8B88-0BF71DD220A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CB23DE-87E9-44C4-9125-F9964740268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9B49DB-207B-4B04-AB13-3224BA24FB5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FF626-F1DE-4CAB-AC6F-3C9C63F3BC9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5FCAB0-4CDF-4FD1-8C9D-AF93D5E31F1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endParaRPr lang="en-US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AD280EE7-F64F-4308-BA6A-AA907C3209A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2557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4105" name="Picture 9" descr="b2e2lirt[1]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29575" y="115888"/>
            <a:ext cx="1114425" cy="93186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Computer Systems</a:t>
            </a:r>
            <a:br>
              <a:rPr lang="en-US" dirty="0" smtClean="0"/>
            </a:br>
            <a:r>
              <a:rPr lang="en-US" dirty="0" smtClean="0"/>
              <a:t>Labs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C/C++ language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Jakub Yaghob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2386608" cy="4411662"/>
          </a:xfrm>
        </p:spPr>
        <p:txBody>
          <a:bodyPr/>
          <a:lstStyle/>
          <a:p>
            <a:r>
              <a:rPr lang="en-US" dirty="0" smtClean="0"/>
              <a:t>All variables must be declared with a known type before using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3131840" y="1719263"/>
            <a:ext cx="5554960" cy="4411662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a[10];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q = 42;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p[] = { 0, 1, 2, 3 };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467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 world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hello()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("Hello world");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</a:t>
            </a:r>
          </a:p>
          <a:p>
            <a:pPr marL="0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hello();</a:t>
            </a:r>
          </a:p>
          <a:p>
            <a:pPr marL="0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148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#include &lt;</a:t>
            </a:r>
            <a:r>
              <a:rPr lang="en-US" sz="1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sz="1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sum(</a:t>
            </a:r>
            <a:r>
              <a:rPr lang="en-US" sz="1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[], </a:t>
            </a:r>
            <a:r>
              <a:rPr lang="en-US" sz="1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 = 0;</a:t>
            </a:r>
          </a:p>
          <a:p>
            <a:pPr marL="0" indent="0">
              <a:buNone/>
            </a:pPr>
            <a:r>
              <a:rPr lang="en-US" sz="1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for(</a:t>
            </a:r>
            <a:r>
              <a:rPr lang="en-US" sz="1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=0;i&lt;</a:t>
            </a:r>
            <a:r>
              <a:rPr lang="en-US" sz="1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US" sz="1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;++</a:t>
            </a:r>
            <a:r>
              <a:rPr lang="en-US" sz="1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s += </a:t>
            </a:r>
            <a:r>
              <a:rPr lang="en-US" sz="1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</a:t>
            </a:r>
            <a:r>
              <a:rPr lang="en-US" sz="1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pPr marL="0" indent="0">
              <a:buNone/>
            </a:pPr>
            <a:r>
              <a:rPr lang="en-US" sz="1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return s;</a:t>
            </a:r>
          </a:p>
          <a:p>
            <a:pPr marL="0" indent="0">
              <a:buNone/>
            </a:pPr>
            <a:r>
              <a:rPr lang="en-US" sz="1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15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main() {</a:t>
            </a:r>
          </a:p>
          <a:p>
            <a:pPr marL="0" indent="0">
              <a:buNone/>
            </a:pP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array[10] = { 0, 1, 2, 3, 4, 5, 6, 7, 8, 9};</a:t>
            </a:r>
          </a:p>
          <a:p>
            <a:pPr marL="0" indent="0">
              <a:buNone/>
            </a:pPr>
            <a:endParaRPr lang="en-US" sz="15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5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5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("%d", sum(array, 10));</a:t>
            </a:r>
          </a:p>
          <a:p>
            <a:pPr marL="0" indent="0">
              <a:buNone/>
            </a:pPr>
            <a:r>
              <a:rPr lang="en-US" sz="15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589879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Print a “Christmas” tree using stars</a:t>
            </a:r>
          </a:p>
          <a:p>
            <a:r>
              <a:rPr lang="en-US" dirty="0" smtClean="0"/>
              <a:t>Average value from an initialized array</a:t>
            </a:r>
          </a:p>
          <a:p>
            <a:r>
              <a:rPr lang="en-US" dirty="0" smtClean="0"/>
              <a:t>Thermometer</a:t>
            </a:r>
          </a:p>
          <a:p>
            <a:pPr lvl="1"/>
            <a:r>
              <a:rPr lang="en-US" dirty="0" smtClean="0"/>
              <a:t>Temperature measured at regular intervals</a:t>
            </a:r>
          </a:p>
          <a:p>
            <a:pPr lvl="2"/>
            <a:r>
              <a:rPr lang="en-US" dirty="0" smtClean="0"/>
              <a:t>Stored in array</a:t>
            </a:r>
          </a:p>
          <a:p>
            <a:pPr lvl="2"/>
            <a:r>
              <a:rPr lang="en-US" dirty="0"/>
              <a:t>Use </a:t>
            </a:r>
            <a:r>
              <a:rPr lang="en-US" dirty="0" smtClean="0"/>
              <a:t>stars</a:t>
            </a:r>
          </a:p>
          <a:p>
            <a:pPr lvl="2"/>
            <a:r>
              <a:rPr lang="en-US" dirty="0" smtClean="0"/>
              <a:t>Only positive numbers</a:t>
            </a:r>
            <a:endParaRPr lang="en-US" dirty="0"/>
          </a:p>
          <a:p>
            <a:pPr lvl="1"/>
            <a:r>
              <a:rPr lang="en-US" dirty="0"/>
              <a:t>Negative numbers</a:t>
            </a:r>
          </a:p>
          <a:p>
            <a:pPr lvl="1"/>
            <a:r>
              <a:rPr lang="en-US" dirty="0" smtClean="0"/>
              <a:t>Horizontal timeline</a:t>
            </a:r>
          </a:p>
          <a:p>
            <a:pPr lvl="1"/>
            <a:r>
              <a:rPr lang="en-US" dirty="0" smtClean="0"/>
              <a:t>Print </a:t>
            </a:r>
            <a:r>
              <a:rPr lang="en-US" dirty="0"/>
              <a:t>a graph of moving</a:t>
            </a:r>
            <a:r>
              <a:rPr lang="cs-CZ" dirty="0"/>
              <a:t> </a:t>
            </a:r>
            <a:r>
              <a:rPr lang="en-US" dirty="0"/>
              <a:t>average</a:t>
            </a:r>
          </a:p>
          <a:p>
            <a:pPr lvl="2"/>
            <a:r>
              <a:rPr lang="en-US" dirty="0" smtClean="0"/>
              <a:t>Size </a:t>
            </a:r>
            <a:r>
              <a:rPr lang="en-US" dirty="0"/>
              <a:t>of slice </a:t>
            </a:r>
            <a:r>
              <a:rPr lang="en-US" dirty="0" smtClean="0"/>
              <a:t>parametrized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004048" y="1484784"/>
            <a:ext cx="12241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*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***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*****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*******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05908" y="2909431"/>
            <a:ext cx="162227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******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********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**********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*********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********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05908" y="4653136"/>
            <a:ext cx="14062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**   *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*******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**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*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99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Unreliable thermometer</a:t>
            </a:r>
          </a:p>
          <a:p>
            <a:pPr lvl="1"/>
            <a:r>
              <a:rPr lang="en-US" dirty="0"/>
              <a:t>Sometimes it does not produce a value</a:t>
            </a:r>
          </a:p>
          <a:p>
            <a:pPr lvl="2"/>
            <a:r>
              <a:rPr lang="en-US" dirty="0"/>
              <a:t>Use a special value</a:t>
            </a:r>
          </a:p>
          <a:p>
            <a:pPr lvl="1"/>
            <a:r>
              <a:rPr lang="en-US" dirty="0"/>
              <a:t>How to deal with an outage</a:t>
            </a:r>
          </a:p>
          <a:p>
            <a:pPr lvl="2"/>
            <a:r>
              <a:rPr lang="en-US" dirty="0"/>
              <a:t>Previous value</a:t>
            </a:r>
          </a:p>
          <a:p>
            <a:pPr lvl="2"/>
            <a:r>
              <a:rPr lang="en-US" dirty="0"/>
              <a:t>Linear </a:t>
            </a:r>
            <a:r>
              <a:rPr lang="en-US" dirty="0" smtClean="0"/>
              <a:t>approximation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constexpr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no_val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666;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1447382"/>
      </p:ext>
    </p:extLst>
  </p:cSld>
  <p:clrMapOvr>
    <a:masterClrMapping/>
  </p:clrMapOvr>
</p:sld>
</file>

<file path=ppt/theme/theme1.xml><?xml version="1.0" encoding="utf-8"?>
<a:theme xmlns:a="http://schemas.openxmlformats.org/drawingml/2006/main" name="kuba">
  <a:themeElements>
    <a:clrScheme name="kuba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kub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uba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uba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uba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kuba</Template>
  <TotalTime>888</TotalTime>
  <Words>242</Words>
  <Application>Microsoft Office PowerPoint</Application>
  <PresentationFormat>On-screen Show (4:3)</PresentationFormat>
  <Paragraphs>77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Courier New</vt:lpstr>
      <vt:lpstr>Arial</vt:lpstr>
      <vt:lpstr>Wingdings</vt:lpstr>
      <vt:lpstr>kuba</vt:lpstr>
      <vt:lpstr>Computer Systems Labs</vt:lpstr>
      <vt:lpstr>Declaration</vt:lpstr>
      <vt:lpstr>Hello world</vt:lpstr>
      <vt:lpstr>Example</vt:lpstr>
      <vt:lpstr>Assignments</vt:lpstr>
      <vt:lpstr>Assignments</vt:lpstr>
    </vt:vector>
  </TitlesOfParts>
  <Company>Ulita, KSI, MFF UK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Principy překladačů</dc:title>
  <dc:creator>Jakub Yaghob</dc:creator>
  <cp:lastModifiedBy>Jakub Yaghob</cp:lastModifiedBy>
  <cp:revision>89</cp:revision>
  <dcterms:created xsi:type="dcterms:W3CDTF">2005-09-28T09:53:52Z</dcterms:created>
  <dcterms:modified xsi:type="dcterms:W3CDTF">2021-03-09T09:19:15Z</dcterms:modified>
</cp:coreProperties>
</file>