
<file path=[Content_Types].xml><?xml version="1.0" encoding="utf-8"?>
<Types xmlns="http://schemas.openxmlformats.org/package/2006/content-types">
  <Default Extension="png" ContentType="image/png"/>
  <Default Extension="jpeg" ContentType="image/jpeg"/>
  <Default Extension="webp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64" r:id="rId3"/>
    <p:sldId id="265" r:id="rId4"/>
    <p:sldId id="266" r:id="rId5"/>
    <p:sldId id="267" r:id="rId6"/>
    <p:sldId id="271" r:id="rId7"/>
    <p:sldId id="270" r:id="rId8"/>
    <p:sldId id="268" r:id="rId9"/>
    <p:sldId id="269" r:id="rId10"/>
    <p:sldId id="263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B832"/>
    <a:srgbClr val="83C937"/>
    <a:srgbClr val="E69400"/>
    <a:srgbClr val="934757"/>
    <a:srgbClr val="823E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206" autoAdjust="0"/>
  </p:normalViewPr>
  <p:slideViewPr>
    <p:cSldViewPr>
      <p:cViewPr varScale="1">
        <p:scale>
          <a:sx n="94" d="100"/>
          <a:sy n="94" d="100"/>
        </p:scale>
        <p:origin x="209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A62FB9-24EC-482A-A27C-5C03C0816037}" type="datetimeFigureOut">
              <a:rPr lang="cs-CZ" smtClean="0"/>
              <a:t>20.04.2021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C869DF-6110-41A2-A008-13AD35443C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465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5490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r>
              <a:rPr lang="en-US" smtClean="0"/>
              <a:t>21. 4. 2020</a:t>
            </a:r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52BA717-4DED-4A38-BDE4-30D0F0A142D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21. 4. 2020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21. 4. 2020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dirty="0" smtClean="0"/>
              <a:t>Kliknutím lze upravit styly předlohy textu.</a:t>
            </a:r>
          </a:p>
          <a:p>
            <a:pPr lvl="1" eaLnBrk="1" latinLnBrk="0" hangingPunct="1"/>
            <a:r>
              <a:rPr lang="cs-CZ" dirty="0" smtClean="0"/>
              <a:t>Druhá úroveň</a:t>
            </a:r>
          </a:p>
          <a:p>
            <a:pPr lvl="2" eaLnBrk="1" latinLnBrk="0" hangingPunct="1"/>
            <a:r>
              <a:rPr lang="cs-CZ" dirty="0" smtClean="0"/>
              <a:t>Třetí úroveň</a:t>
            </a:r>
          </a:p>
          <a:p>
            <a:pPr lvl="3" eaLnBrk="1" latinLnBrk="0" hangingPunct="1"/>
            <a:r>
              <a:rPr lang="cs-CZ" dirty="0" smtClean="0"/>
              <a:t>Čtvrtá úroveň</a:t>
            </a:r>
          </a:p>
          <a:p>
            <a:pPr lvl="4" eaLnBrk="1" latinLnBrk="0" hangingPunct="1"/>
            <a:r>
              <a:rPr lang="cs-CZ" dirty="0" smtClean="0"/>
              <a:t>Pátá úroveň</a:t>
            </a:r>
            <a:endParaRPr kumimoji="0"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21. 4. 2020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21. 4. 2020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21. 4. 2020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21. 4. 2020</a:t>
            </a: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21. 4. 2020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21. 4. 2020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r>
              <a:rPr lang="en-US" smtClean="0"/>
              <a:t>21. 4. 2020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21. 4. 2020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52BA717-4DED-4A38-BDE4-30D0F0A142DB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21. 4. 2020</a:t>
            </a:r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52BA717-4DED-4A38-BDE4-30D0F0A142D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en.wikipedia.org/wiki/Shift_register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eb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NSWI170: Lab 04</a:t>
            </a:r>
            <a:br>
              <a:rPr lang="en-US" dirty="0" smtClean="0"/>
            </a:br>
            <a:r>
              <a:rPr lang="en-US" dirty="0" smtClean="0"/>
              <a:t>Displaying 7-seg Digits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Martin </a:t>
            </a:r>
            <a:r>
              <a:rPr lang="en-US" dirty="0" err="1" smtClean="0"/>
              <a:t>Kruli</a:t>
            </a:r>
            <a:r>
              <a:rPr lang="cs-CZ" dirty="0" smtClean="0"/>
              <a:t>š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21. 4. 2020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189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21. 4. 2020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10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cs-CZ" dirty="0"/>
          </a:p>
        </p:txBody>
      </p:sp>
      <p:pic>
        <p:nvPicPr>
          <p:cNvPr id="7" name="Picture 7" descr="http://www.peirnet.net/moodle/file.php/1/face_question_mark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9019" y="1481138"/>
            <a:ext cx="4525962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562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Warmup – prepare bitmasks for all digits</a:t>
            </a:r>
          </a:p>
          <a:p>
            <a:pPr lvl="1"/>
            <a:r>
              <a:rPr lang="en-US" dirty="0"/>
              <a:t>Remember 1 ~ LED off, 0 ~ LED </a:t>
            </a:r>
            <a:r>
              <a:rPr lang="en-US" dirty="0" smtClean="0"/>
              <a:t>on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0b10000000</a:t>
            </a:r>
            <a:r>
              <a:rPr lang="en-US" dirty="0" smtClean="0"/>
              <a:t> = digit 8)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21. 4. 2020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2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Display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2996952"/>
            <a:ext cx="2095500" cy="2790825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4688978" y="4653136"/>
            <a:ext cx="2880000" cy="360000"/>
            <a:chOff x="4355976" y="4212364"/>
            <a:chExt cx="2880000" cy="360000"/>
          </a:xfrm>
        </p:grpSpPr>
        <p:sp>
          <p:nvSpPr>
            <p:cNvPr id="9" name="Rectangle 8"/>
            <p:cNvSpPr/>
            <p:nvPr/>
          </p:nvSpPr>
          <p:spPr bwMode="auto">
            <a:xfrm>
              <a:off x="4355976" y="4212364"/>
              <a:ext cx="360000" cy="360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7200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</a:rPr>
                <a:t>DP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4715976" y="4212364"/>
              <a:ext cx="360000" cy="360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7200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cs-CZ" sz="1600" dirty="0"/>
                <a:t>G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5075976" y="4212364"/>
              <a:ext cx="360000" cy="360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7200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cs-CZ" sz="1600" dirty="0" smtClean="0"/>
                <a:t>F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5435976" y="4212364"/>
              <a:ext cx="360000" cy="360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7200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cs-CZ" sz="1600" dirty="0" smtClean="0"/>
                <a:t>E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5795976" y="4212364"/>
              <a:ext cx="360000" cy="360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7200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cs-CZ" sz="1600" dirty="0" smtClean="0"/>
                <a:t>D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6155976" y="4212364"/>
              <a:ext cx="360000" cy="360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7200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cs-CZ" sz="1600" dirty="0" smtClean="0"/>
                <a:t>C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6515976" y="4212364"/>
              <a:ext cx="360000" cy="360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7200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cs-CZ" sz="1600" dirty="0" smtClean="0"/>
                <a:t>B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6875976" y="4212364"/>
              <a:ext cx="360000" cy="360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7200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0" i="0" u="none" strike="noStrike" cap="none" normalizeH="0" baseline="0" dirty="0" smtClean="0">
                  <a:ln>
                    <a:noFill/>
                  </a:ln>
                  <a:effectLst/>
                  <a:latin typeface="Arial" charset="0"/>
                </a:rPr>
                <a:t>A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5042783" y="4006805"/>
            <a:ext cx="21723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 err="1" smtClean="0"/>
              <a:t>Segments</a:t>
            </a:r>
            <a:r>
              <a:rPr lang="cs-CZ" dirty="0" smtClean="0"/>
              <a:t> </a:t>
            </a:r>
            <a:r>
              <a:rPr lang="cs-CZ" dirty="0" err="1" smtClean="0"/>
              <a:t>encoded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in byte</a:t>
            </a:r>
            <a:endParaRPr lang="en-US" dirty="0"/>
          </a:p>
        </p:txBody>
      </p:sp>
      <p:sp>
        <p:nvSpPr>
          <p:cNvPr id="18" name="Rounded Rectangular Callout 17"/>
          <p:cNvSpPr/>
          <p:nvPr/>
        </p:nvSpPr>
        <p:spPr>
          <a:xfrm>
            <a:off x="5898701" y="2347855"/>
            <a:ext cx="2980554" cy="1082832"/>
          </a:xfrm>
          <a:prstGeom prst="wedgeRoundRectCallout">
            <a:avLst>
              <a:gd name="adj1" fmla="val -31052"/>
              <a:gd name="adj2" fmla="val -9270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Verify your bitmasks (see constant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digits</a:t>
            </a:r>
            <a:r>
              <a:rPr lang="en-US" dirty="0" smtClean="0"/>
              <a:t> in </a:t>
            </a:r>
            <a:r>
              <a:rPr lang="en-US" dirty="0" err="1" smtClean="0"/>
              <a:t>funshield</a:t>
            </a:r>
            <a:r>
              <a:rPr lang="en-US" dirty="0" smtClean="0"/>
              <a:t> library)</a:t>
            </a:r>
            <a:endParaRPr lang="en-US" dirty="0"/>
          </a:p>
        </p:txBody>
      </p:sp>
      <p:sp>
        <p:nvSpPr>
          <p:cNvPr id="19" name="Rounded Rectangular Callout 18"/>
          <p:cNvSpPr/>
          <p:nvPr/>
        </p:nvSpPr>
        <p:spPr>
          <a:xfrm>
            <a:off x="3470894" y="2878126"/>
            <a:ext cx="1773462" cy="800353"/>
          </a:xfrm>
          <a:prstGeom prst="wedgeRoundRectCallout">
            <a:avLst>
              <a:gd name="adj1" fmla="val -29333"/>
              <a:gd name="adj2" fmla="val -77467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Everything but DP is 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3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74HC959D Shift </a:t>
            </a:r>
            <a:r>
              <a:rPr lang="en-US" dirty="0" smtClean="0"/>
              <a:t>Registers</a:t>
            </a:r>
          </a:p>
          <a:p>
            <a:pPr lvl="1"/>
            <a:r>
              <a:rPr lang="en-US" dirty="0"/>
              <a:t>Serial </a:t>
            </a:r>
            <a:r>
              <a:rPr lang="en-US" dirty="0" smtClean="0"/>
              <a:t>input </a:t>
            </a:r>
            <a:r>
              <a:rPr lang="en-US" dirty="0"/>
              <a:t>(sequence of bits), parallel output</a:t>
            </a:r>
          </a:p>
          <a:p>
            <a:pPr lvl="1"/>
            <a:r>
              <a:rPr lang="en-US" dirty="0"/>
              <a:t>Input is controlled by a clock </a:t>
            </a:r>
            <a:r>
              <a:rPr lang="en-US" dirty="0" smtClean="0"/>
              <a:t>signal</a:t>
            </a:r>
          </a:p>
          <a:p>
            <a:pPr lvl="1"/>
            <a:r>
              <a:rPr lang="en-US" dirty="0"/>
              <a:t>See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en.wikipedia.org/wiki/Shift_register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21. 4. 2020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3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Shift Register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3957260"/>
            <a:ext cx="5246295" cy="1791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53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Shift Registers</a:t>
            </a:r>
            <a:r>
              <a:rPr lang="cs-CZ" dirty="0"/>
              <a:t> Controlling Display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21. 4. 2020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4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 Shield Display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3203848" y="2492896"/>
            <a:ext cx="3168352" cy="1054918"/>
            <a:chOff x="2843808" y="2708919"/>
            <a:chExt cx="3168352" cy="1054918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43808" y="2708920"/>
              <a:ext cx="792088" cy="1054917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35896" y="2708920"/>
              <a:ext cx="792088" cy="1054917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27984" y="2708920"/>
              <a:ext cx="792088" cy="1054917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20072" y="2708919"/>
              <a:ext cx="792088" cy="1054917"/>
            </a:xfrm>
            <a:prstGeom prst="rect">
              <a:avLst/>
            </a:prstGeom>
          </p:spPr>
        </p:pic>
      </p:grpSp>
      <p:grpSp>
        <p:nvGrpSpPr>
          <p:cNvPr id="12" name="Group 11"/>
          <p:cNvGrpSpPr/>
          <p:nvPr/>
        </p:nvGrpSpPr>
        <p:grpSpPr>
          <a:xfrm>
            <a:off x="2484625" y="4284185"/>
            <a:ext cx="4281053" cy="2004722"/>
            <a:chOff x="2152017" y="3979102"/>
            <a:chExt cx="4281053" cy="2004722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365845" y="3916598"/>
              <a:ext cx="1996484" cy="2137967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2222759" y="3908360"/>
              <a:ext cx="1996484" cy="2137967"/>
            </a:xfrm>
            <a:prstGeom prst="rect">
              <a:avLst/>
            </a:prstGeom>
          </p:spPr>
        </p:pic>
      </p:grpSp>
      <p:sp>
        <p:nvSpPr>
          <p:cNvPr id="15" name="Left Arrow 14"/>
          <p:cNvSpPr/>
          <p:nvPr/>
        </p:nvSpPr>
        <p:spPr bwMode="auto">
          <a:xfrm rot="10800000">
            <a:off x="4409128" y="5085557"/>
            <a:ext cx="360040" cy="205107"/>
          </a:xfrm>
          <a:prstGeom prst="leftArrow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Left Arrow 15"/>
          <p:cNvSpPr/>
          <p:nvPr/>
        </p:nvSpPr>
        <p:spPr bwMode="auto">
          <a:xfrm rot="10800000">
            <a:off x="2288858" y="5085557"/>
            <a:ext cx="360040" cy="205107"/>
          </a:xfrm>
          <a:prstGeom prst="leftArrow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Up Arrow 16"/>
          <p:cNvSpPr/>
          <p:nvPr/>
        </p:nvSpPr>
        <p:spPr bwMode="auto">
          <a:xfrm>
            <a:off x="5048689" y="3754866"/>
            <a:ext cx="1296144" cy="749837"/>
          </a:xfrm>
          <a:prstGeom prst="upArrow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Up Arrow 17"/>
          <p:cNvSpPr/>
          <p:nvPr/>
        </p:nvSpPr>
        <p:spPr bwMode="auto">
          <a:xfrm>
            <a:off x="3233396" y="3758985"/>
            <a:ext cx="640426" cy="749837"/>
          </a:xfrm>
          <a:prstGeom prst="upArrow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98826" y="4019607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 segment mask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401189" y="3742608"/>
            <a:ext cx="182614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Bits 0-3 indicate</a:t>
            </a:r>
            <a:br>
              <a:rPr lang="en-US" dirty="0" smtClean="0"/>
            </a:br>
            <a:r>
              <a:rPr lang="en-US" dirty="0" smtClean="0"/>
              <a:t>which digits are</a:t>
            </a:r>
          </a:p>
          <a:p>
            <a:pPr algn="ctr"/>
            <a:r>
              <a:rPr lang="en-US" dirty="0" smtClean="0"/>
              <a:t>active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701579" y="4864944"/>
            <a:ext cx="15760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Arduino feed</a:t>
            </a:r>
          </a:p>
          <a:p>
            <a:pPr algn="ctr"/>
            <a:r>
              <a:rPr lang="en-US" dirty="0" smtClean="0"/>
              <a:t>(data + clock)</a:t>
            </a:r>
            <a:endParaRPr lang="en-US" dirty="0"/>
          </a:p>
        </p:txBody>
      </p:sp>
      <p:sp>
        <p:nvSpPr>
          <p:cNvPr id="22" name="Rounded Rectangular Callout 21"/>
          <p:cNvSpPr/>
          <p:nvPr/>
        </p:nvSpPr>
        <p:spPr>
          <a:xfrm>
            <a:off x="6370336" y="5523693"/>
            <a:ext cx="2653823" cy="876961"/>
          </a:xfrm>
          <a:prstGeom prst="wedgeRoundRectCallout">
            <a:avLst>
              <a:gd name="adj1" fmla="val -44340"/>
              <a:gd name="adj2" fmla="val -85674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Two connected 8-bit shift registers</a:t>
            </a:r>
            <a:endParaRPr lang="en-US" dirty="0"/>
          </a:p>
        </p:txBody>
      </p:sp>
      <p:sp>
        <p:nvSpPr>
          <p:cNvPr id="23" name="Rounded Rectangular Callout 22"/>
          <p:cNvSpPr/>
          <p:nvPr/>
        </p:nvSpPr>
        <p:spPr>
          <a:xfrm>
            <a:off x="6668440" y="2535691"/>
            <a:ext cx="2344592" cy="1019093"/>
          </a:xfrm>
          <a:prstGeom prst="wedgeRoundRectCallout">
            <a:avLst>
              <a:gd name="adj1" fmla="val -29607"/>
              <a:gd name="adj2" fmla="val 90789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Only one mask can be displayed at a time</a:t>
            </a:r>
            <a:endParaRPr lang="en-US" dirty="0"/>
          </a:p>
        </p:txBody>
      </p:sp>
      <p:sp>
        <p:nvSpPr>
          <p:cNvPr id="24" name="Rounded Rectangular Callout 23"/>
          <p:cNvSpPr/>
          <p:nvPr/>
        </p:nvSpPr>
        <p:spPr>
          <a:xfrm>
            <a:off x="450480" y="2307069"/>
            <a:ext cx="2344592" cy="1019093"/>
          </a:xfrm>
          <a:prstGeom prst="wedgeRoundRectCallout">
            <a:avLst>
              <a:gd name="adj1" fmla="val 33227"/>
              <a:gd name="adj2" fmla="val 87798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Given mask may be displayed at selected positions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7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Controlling the </a:t>
            </a:r>
            <a:r>
              <a:rPr lang="cs-CZ" dirty="0" err="1"/>
              <a:t>outpu</a:t>
            </a:r>
            <a:r>
              <a:rPr lang="en-US" dirty="0"/>
              <a:t>t</a:t>
            </a:r>
            <a:r>
              <a:rPr lang="cs-CZ" dirty="0"/>
              <a:t> </a:t>
            </a:r>
            <a:r>
              <a:rPr lang="en-US" dirty="0" smtClean="0"/>
              <a:t>latch</a:t>
            </a:r>
          </a:p>
          <a:p>
            <a:pPr lvl="1"/>
            <a:r>
              <a:rPr lang="en-US" dirty="0" smtClean="0"/>
              <a:t>Outputs are cached (pins do not change)</a:t>
            </a:r>
          </a:p>
          <a:p>
            <a:pPr lvl="1"/>
            <a:r>
              <a:rPr lang="en-US" dirty="0" smtClean="0"/>
              <a:t>Raising edge triggers the update</a:t>
            </a:r>
          </a:p>
          <a:p>
            <a:pPr lvl="2"/>
            <a:r>
              <a:rPr lang="en-US" dirty="0" smtClean="0"/>
              <a:t>We need to do this to make any change “visible”</a:t>
            </a:r>
            <a:endParaRPr lang="en-US" dirty="0"/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digitalWrite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latch_pin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LOW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cs-CZ" dirty="0"/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digitalWrite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latch_pin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HIGH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cs-CZ" dirty="0"/>
          </a:p>
          <a:p>
            <a:r>
              <a:rPr lang="en-US" dirty="0" smtClean="0"/>
              <a:t>Sending </a:t>
            </a:r>
            <a:r>
              <a:rPr lang="en-US" dirty="0"/>
              <a:t>the data</a:t>
            </a:r>
          </a:p>
          <a:p>
            <a:pPr lvl="1"/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shiftOut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data_pin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clock_pin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bitOrder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i="1" dirty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 err="1"/>
              <a:t>bitOrder</a:t>
            </a:r>
            <a:r>
              <a:rPr lang="en-US" dirty="0"/>
              <a:t> =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MSBFIRST</a:t>
            </a:r>
            <a:r>
              <a:rPr lang="en-US" dirty="0"/>
              <a:t> 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LSBFIRST</a:t>
            </a:r>
          </a:p>
          <a:p>
            <a:pPr lvl="2"/>
            <a:r>
              <a:rPr lang="en-US" dirty="0"/>
              <a:t>value = byte (8 bits) to be send bit-by-bit</a:t>
            </a:r>
          </a:p>
          <a:p>
            <a:r>
              <a:rPr lang="en-US" dirty="0"/>
              <a:t>Do not forget setting the pins to </a:t>
            </a:r>
            <a:r>
              <a:rPr lang="en-US" b="1" dirty="0">
                <a:solidFill>
                  <a:srgbClr val="FF0000"/>
                </a:solidFill>
              </a:rPr>
              <a:t>output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21. 4. 2020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5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Shift Registers</a:t>
            </a:r>
          </a:p>
        </p:txBody>
      </p:sp>
    </p:spTree>
    <p:extLst>
      <p:ext uri="{BB962C8B-B14F-4D97-AF65-F5344CB8AC3E}">
        <p14:creationId xmlns:p14="http://schemas.microsoft.com/office/powerpoint/2010/main" val="226485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Algorithm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dirty="0" smtClean="0"/>
              <a:t>Send </a:t>
            </a:r>
            <a:r>
              <a:rPr lang="en-US" dirty="0" smtClean="0"/>
              <a:t>the segment mask value (1 byte)</a:t>
            </a:r>
          </a:p>
          <a:p>
            <a:pPr lvl="2"/>
            <a:r>
              <a:rPr lang="en-US" dirty="0"/>
              <a:t>Use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MSBFIRST</a:t>
            </a:r>
            <a:r>
              <a:rPr lang="en-US" dirty="0" smtClean="0"/>
              <a:t> order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dirty="0" smtClean="0"/>
              <a:t>Send which positions are active (1 byte)</a:t>
            </a:r>
          </a:p>
          <a:p>
            <a:pPr lvl="2"/>
            <a:r>
              <a:rPr lang="en-US" dirty="0"/>
              <a:t>In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MSBFIRST</a:t>
            </a:r>
            <a:r>
              <a:rPr lang="en-US" dirty="0" smtClean="0"/>
              <a:t>, positions correspond to lower bits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dirty="0" smtClean="0"/>
              <a:t>Trigger the latch</a:t>
            </a:r>
            <a:endParaRPr lang="en-US" dirty="0" smtClean="0"/>
          </a:p>
          <a:p>
            <a:pPr lvl="2"/>
            <a:r>
              <a:rPr lang="en-US" dirty="0" smtClean="0"/>
              <a:t>Set </a:t>
            </a:r>
            <a:r>
              <a:rPr lang="en-US" dirty="0" smtClean="0"/>
              <a:t>it to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LOW</a:t>
            </a:r>
            <a:r>
              <a:rPr lang="en-US" dirty="0" smtClean="0"/>
              <a:t> then to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HIGH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 smtClean="0"/>
              <a:t>Data </a:t>
            </a:r>
            <a:r>
              <a:rPr lang="en-US" dirty="0" smtClean="0"/>
              <a:t>loaded by previous steps will be sent to outputs (i.e., the digit will appear on the display)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21. 4. 2020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6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Shift Registers</a:t>
            </a:r>
          </a:p>
        </p:txBody>
      </p:sp>
    </p:spTree>
    <p:extLst>
      <p:ext uri="{BB962C8B-B14F-4D97-AF65-F5344CB8AC3E}">
        <p14:creationId xmlns:p14="http://schemas.microsoft.com/office/powerpoint/2010/main" val="394625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363272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Preparation</a:t>
            </a:r>
          </a:p>
          <a:p>
            <a:pPr lvl="1"/>
            <a:r>
              <a:rPr lang="en-US" dirty="0" smtClean="0"/>
              <a:t>Write </a:t>
            </a:r>
            <a:r>
              <a:rPr lang="en-US" dirty="0"/>
              <a:t>a function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displayDigit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(byte digit, byte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Implement the algorithm </a:t>
            </a:r>
            <a:r>
              <a:rPr lang="en-US" dirty="0" smtClean="0"/>
              <a:t>from the </a:t>
            </a:r>
            <a:r>
              <a:rPr lang="en-US" dirty="0" smtClean="0"/>
              <a:t>previous slide</a:t>
            </a:r>
          </a:p>
          <a:p>
            <a:pPr lvl="2"/>
            <a:endParaRPr lang="en-US" sz="1100" dirty="0" smtClean="0"/>
          </a:p>
          <a:p>
            <a:r>
              <a:rPr lang="en-US" dirty="0" smtClean="0"/>
              <a:t>Task 1</a:t>
            </a:r>
          </a:p>
          <a:p>
            <a:pPr lvl="1"/>
            <a:r>
              <a:rPr lang="en-US" dirty="0" smtClean="0"/>
              <a:t>Use your code from labs #</a:t>
            </a:r>
            <a:r>
              <a:rPr lang="en-US" dirty="0" smtClean="0"/>
              <a:t>03</a:t>
            </a:r>
            <a:br>
              <a:rPr lang="en-US" dirty="0" smtClean="0"/>
            </a:br>
            <a:r>
              <a:rPr lang="en-US" dirty="0" smtClean="0"/>
              <a:t>(any </a:t>
            </a:r>
            <a:r>
              <a:rPr lang="en-US" dirty="0" smtClean="0"/>
              <a:t>version of buttons incrementing </a:t>
            </a:r>
            <a:r>
              <a:rPr lang="en-US" dirty="0" smtClean="0"/>
              <a:t>the counter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Modify it so that</a:t>
            </a:r>
          </a:p>
          <a:p>
            <a:pPr lvl="2"/>
            <a:r>
              <a:rPr lang="en-US" dirty="0" smtClean="0"/>
              <a:t>Counter goes only from 0-9</a:t>
            </a:r>
          </a:p>
          <a:p>
            <a:pPr lvl="2"/>
            <a:r>
              <a:rPr lang="en-US" dirty="0" smtClean="0"/>
              <a:t>Display the counter value as the rightmost digit of the 7-seg display (remaining digits must be blank) using the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displayDigit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21. 4. 2020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7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Display Counter Value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92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Task 2</a:t>
            </a:r>
          </a:p>
          <a:p>
            <a:pPr lvl="1"/>
            <a:r>
              <a:rPr lang="en-US" dirty="0"/>
              <a:t>Modify the counter to </a:t>
            </a:r>
            <a:r>
              <a:rPr lang="en-US" dirty="0" smtClean="0"/>
              <a:t>run </a:t>
            </a:r>
            <a:r>
              <a:rPr lang="en-US" dirty="0" smtClean="0"/>
              <a:t>modulo 10000</a:t>
            </a:r>
          </a:p>
          <a:p>
            <a:pPr lvl="2"/>
            <a:r>
              <a:rPr lang="en-US" dirty="0" smtClean="0"/>
              <a:t>Formatted as 4-digit number with leading zeros</a:t>
            </a:r>
          </a:p>
          <a:p>
            <a:pPr lvl="2"/>
            <a:r>
              <a:rPr lang="en-US" dirty="0" smtClean="0"/>
              <a:t>Make sure you handle </a:t>
            </a:r>
            <a:r>
              <a:rPr lang="en-US" smtClean="0"/>
              <a:t>the modular arithmetic </a:t>
            </a:r>
            <a:r>
              <a:rPr lang="en-US" dirty="0" smtClean="0"/>
              <a:t>correctly</a:t>
            </a:r>
          </a:p>
          <a:p>
            <a:pPr lvl="1"/>
            <a:r>
              <a:rPr lang="en-US" dirty="0" smtClean="0"/>
              <a:t>One digit (position) is shown at a time</a:t>
            </a:r>
          </a:p>
          <a:p>
            <a:pPr lvl="2"/>
            <a:r>
              <a:rPr lang="en-US" dirty="0" smtClean="0"/>
              <a:t>Rightmost digit (units) at start</a:t>
            </a:r>
          </a:p>
          <a:p>
            <a:pPr lvl="2"/>
            <a:r>
              <a:rPr lang="en-US" dirty="0"/>
              <a:t>B</a:t>
            </a:r>
            <a:r>
              <a:rPr lang="en-US" dirty="0" smtClean="0"/>
              <a:t>utton 3 changes the digit/order in loop (1, 10, …)</a:t>
            </a:r>
            <a:endParaRPr lang="en-US" dirty="0"/>
          </a:p>
          <a:p>
            <a:pPr lvl="1"/>
            <a:r>
              <a:rPr lang="en-US" dirty="0" smtClean="0"/>
              <a:t>Buttons 1 and 2 increment/decrement selected digit</a:t>
            </a:r>
          </a:p>
          <a:p>
            <a:pPr lvl="2"/>
            <a:r>
              <a:rPr lang="en-US" dirty="0" smtClean="0"/>
              <a:t>I.e., button 1 performs +1, +10, +100, or +1000, based on which order is selected (displayed)</a:t>
            </a:r>
          </a:p>
          <a:p>
            <a:pPr lvl="3"/>
            <a:r>
              <a:rPr lang="en-US" dirty="0" smtClean="0"/>
              <a:t>Button 2 analogically (-1, -10, …)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21. 4. 2020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8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Changing Digit Position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2442632" y="1197299"/>
            <a:ext cx="6554624" cy="576064"/>
          </a:xfrm>
          <a:prstGeom prst="wedgeRoundRectCallout">
            <a:avLst>
              <a:gd name="adj1" fmla="val -56026"/>
              <a:gd name="adj2" fmla="val 3746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This is today’s final assignment, details are in </a:t>
            </a:r>
            <a:r>
              <a:rPr lang="en-US" dirty="0" err="1"/>
              <a:t>ReCodEx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84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Waiting Animation</a:t>
            </a:r>
          </a:p>
          <a:p>
            <a:pPr lvl="1"/>
            <a:r>
              <a:rPr lang="en-US" dirty="0"/>
              <a:t>Create a “snake” animation that goes round the whole display</a:t>
            </a:r>
          </a:p>
          <a:p>
            <a:pPr lvl="2"/>
            <a:r>
              <a:rPr lang="en-US" dirty="0"/>
              <a:t>Only one LED is on at any given time</a:t>
            </a:r>
          </a:p>
          <a:p>
            <a:pPr lvl="2"/>
            <a:r>
              <a:rPr lang="en-US" dirty="0"/>
              <a:t>The snake should move using constant velocity and complete the cycle in exactly 1s</a:t>
            </a:r>
          </a:p>
          <a:p>
            <a:r>
              <a:rPr lang="en-US" dirty="0"/>
              <a:t>Prepare 7seg masks for letters</a:t>
            </a:r>
          </a:p>
          <a:p>
            <a:pPr lvl="1"/>
            <a:r>
              <a:rPr lang="en-US" dirty="0"/>
              <a:t>Some letters need to be lowercased, some </a:t>
            </a:r>
            <a:r>
              <a:rPr lang="en-US" dirty="0" smtClean="0"/>
              <a:t>uppercased, be creative</a:t>
            </a:r>
            <a:endParaRPr lang="en-US" dirty="0"/>
          </a:p>
          <a:p>
            <a:pPr lvl="1"/>
            <a:r>
              <a:rPr lang="en-US" dirty="0"/>
              <a:t>Use it to spell out “hello world” </a:t>
            </a:r>
            <a:r>
              <a:rPr lang="en-US" dirty="0" smtClean="0"/>
              <a:t>message letter by letter using single display position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21. 4. 2020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9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Bonuses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08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5009</TotalTime>
  <Words>593</Words>
  <Application>Microsoft Office PowerPoint</Application>
  <PresentationFormat>On-screen Show (4:3)</PresentationFormat>
  <Paragraphs>114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Courier New</vt:lpstr>
      <vt:lpstr>Lucida Sans Unicode</vt:lpstr>
      <vt:lpstr>Verdana</vt:lpstr>
      <vt:lpstr>Wingdings 2</vt:lpstr>
      <vt:lpstr>Wingdings 3</vt:lpstr>
      <vt:lpstr>Shluk</vt:lpstr>
      <vt:lpstr>NSWI170: Lab 04 Displaying 7-seg Digits</vt:lpstr>
      <vt:lpstr>Display</vt:lpstr>
      <vt:lpstr>Shift Register</vt:lpstr>
      <vt:lpstr>Fun Shield Display</vt:lpstr>
      <vt:lpstr>Using Shift Registers</vt:lpstr>
      <vt:lpstr>Using Shift Registers</vt:lpstr>
      <vt:lpstr>Display Counter Value</vt:lpstr>
      <vt:lpstr>Changing Digit Position</vt:lpstr>
      <vt:lpstr>Bonuses</vt:lpstr>
      <vt:lpstr>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Beaver</dc:creator>
  <cp:lastModifiedBy>krulis</cp:lastModifiedBy>
  <cp:revision>479</cp:revision>
  <dcterms:created xsi:type="dcterms:W3CDTF">2011-06-05T13:18:40Z</dcterms:created>
  <dcterms:modified xsi:type="dcterms:W3CDTF">2021-04-20T12:20:38Z</dcterms:modified>
</cp:coreProperties>
</file>