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6"/>
  </p:notesMasterIdLst>
  <p:sldIdLst>
    <p:sldId id="256" r:id="rId2"/>
    <p:sldId id="257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14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C2E538-665F-41F7-803A-D92BB267109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Slajdy NEJSOU učební text! Opakuji, slajdy NEJSOU učební text!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86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</a:t>
            </a:r>
            <a:r>
              <a:rPr lang="en-US" dirty="0"/>
              <a:t>Systems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and slides</a:t>
            </a: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Web page and slides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sz="2200" noProof="1"/>
              <a:t>https://www.ksi.mff.cuni.cz/teaching/nswi170-web</a:t>
            </a:r>
            <a:r>
              <a:rPr lang="cs-CZ" sz="2200" noProof="1" smtClean="0"/>
              <a:t>/</a:t>
            </a:r>
            <a:endParaRPr lang="en-US" sz="2200" noProof="1" smtClean="0"/>
          </a:p>
          <a:p>
            <a:pPr>
              <a:lnSpc>
                <a:spcPct val="90000"/>
              </a:lnSpc>
            </a:pPr>
            <a:r>
              <a:rPr lang="en-US" noProof="1" smtClean="0"/>
              <a:t>Books</a:t>
            </a:r>
          </a:p>
          <a:p>
            <a:pPr lvl="1">
              <a:lnSpc>
                <a:spcPct val="90000"/>
              </a:lnSpc>
            </a:pPr>
            <a:r>
              <a:rPr lang="en-US" noProof="1" smtClean="0"/>
              <a:t>Silberschatz A.: Operating Systems Concepts, Willey</a:t>
            </a:r>
          </a:p>
          <a:p>
            <a:pPr lvl="1">
              <a:lnSpc>
                <a:spcPct val="90000"/>
              </a:lnSpc>
            </a:pPr>
            <a:r>
              <a:rPr lang="en-US" noProof="1" smtClean="0"/>
              <a:t>Hennessy J.L.: Computer Architecture: A Quantitative Approach, Morgan </a:t>
            </a:r>
            <a:r>
              <a:rPr lang="en-US" noProof="1" smtClean="0"/>
              <a:t>Kaufmann</a:t>
            </a:r>
          </a:p>
          <a:p>
            <a:pPr>
              <a:lnSpc>
                <a:spcPct val="90000"/>
              </a:lnSpc>
            </a:pPr>
            <a:r>
              <a:rPr lang="en-US" noProof="1" smtClean="0"/>
              <a:t>Mattermost</a:t>
            </a:r>
          </a:p>
          <a:p>
            <a:pPr lvl="1">
              <a:lnSpc>
                <a:spcPct val="90000"/>
              </a:lnSpc>
            </a:pPr>
            <a:r>
              <a:rPr lang="en-US" noProof="1" smtClean="0"/>
              <a:t>https://ulita.ms.mff.cuni.cz/mattermost/</a:t>
            </a:r>
            <a:endParaRPr lang="en-US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Lectures</a:t>
            </a:r>
          </a:p>
          <a:p>
            <a:pPr lvl="1"/>
            <a:r>
              <a:rPr lang="en-US" dirty="0" smtClean="0"/>
              <a:t>Weekly</a:t>
            </a:r>
          </a:p>
          <a:p>
            <a:pPr lvl="1"/>
            <a:r>
              <a:rPr lang="en-US" dirty="0" smtClean="0"/>
              <a:t>Exam</a:t>
            </a:r>
          </a:p>
          <a:p>
            <a:pPr lvl="2"/>
            <a:r>
              <a:rPr lang="en-US" dirty="0" smtClean="0"/>
              <a:t>Short written test</a:t>
            </a:r>
          </a:p>
          <a:p>
            <a:r>
              <a:rPr lang="en-US" dirty="0" smtClean="0"/>
              <a:t>Labs</a:t>
            </a:r>
            <a:endParaRPr lang="en-US" dirty="0" smtClean="0"/>
          </a:p>
          <a:p>
            <a:pPr lvl="1"/>
            <a:r>
              <a:rPr lang="en-US" dirty="0" smtClean="0"/>
              <a:t>Playing with Arduino with a</a:t>
            </a:r>
            <a:r>
              <a:rPr lang="cs-CZ" dirty="0" smtClean="0"/>
              <a:t>n </a:t>
            </a:r>
            <a:r>
              <a:rPr lang="en-US" dirty="0" smtClean="0"/>
              <a:t>added shield</a:t>
            </a:r>
          </a:p>
          <a:p>
            <a:pPr lvl="1"/>
            <a:r>
              <a:rPr lang="en-US" dirty="0" smtClean="0"/>
              <a:t>Biweekly, assignments, home assignment</a:t>
            </a:r>
            <a:endParaRPr lang="cs-CZ" dirty="0"/>
          </a:p>
          <a:p>
            <a:pPr lvl="1"/>
            <a:r>
              <a:rPr lang="en-US" dirty="0" smtClean="0"/>
              <a:t>Upload</a:t>
            </a:r>
            <a:r>
              <a:rPr lang="cs-CZ" dirty="0" smtClean="0"/>
              <a:t> </a:t>
            </a:r>
            <a:r>
              <a:rPr lang="en-US" dirty="0" smtClean="0"/>
              <a:t>your assignment to the </a:t>
            </a:r>
            <a:r>
              <a:rPr lang="en-US" dirty="0" err="1" smtClean="0"/>
              <a:t>ReCodEx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Borrow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your Arduino </a:t>
            </a:r>
            <a:r>
              <a:rPr lang="cs-CZ" b="1" dirty="0" smtClean="0">
                <a:solidFill>
                  <a:srgbClr val="FF0000"/>
                </a:solidFill>
              </a:rPr>
              <a:t>in </a:t>
            </a:r>
            <a:r>
              <a:rPr lang="en-US" b="1" dirty="0" smtClean="0">
                <a:solidFill>
                  <a:srgbClr val="FF0000"/>
                </a:solidFill>
              </a:rPr>
              <a:t>the library!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7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C/C++ language (NPRG041, NPRG066)</a:t>
            </a:r>
            <a:endParaRPr lang="en-US" dirty="0" smtClean="0"/>
          </a:p>
          <a:p>
            <a:pPr lvl="1"/>
            <a:r>
              <a:rPr lang="en-US" dirty="0" smtClean="0"/>
              <a:t>CPU (NSWI143)</a:t>
            </a:r>
            <a:endParaRPr lang="en-US" dirty="0" smtClean="0"/>
          </a:p>
          <a:p>
            <a:pPr lvl="2"/>
            <a:r>
              <a:rPr lang="en-US" dirty="0" smtClean="0"/>
              <a:t>Architecture</a:t>
            </a:r>
          </a:p>
          <a:p>
            <a:pPr lvl="2"/>
            <a:r>
              <a:rPr lang="en-US" dirty="0" smtClean="0"/>
              <a:t>Instruction set</a:t>
            </a:r>
          </a:p>
          <a:p>
            <a:pPr lvl="2"/>
            <a:r>
              <a:rPr lang="en-US" dirty="0" smtClean="0"/>
              <a:t>Interrupt, DMA</a:t>
            </a:r>
          </a:p>
          <a:p>
            <a:pPr lvl="1"/>
            <a:r>
              <a:rPr lang="en-US" dirty="0" smtClean="0"/>
              <a:t>Memory</a:t>
            </a:r>
          </a:p>
          <a:p>
            <a:pPr lvl="2"/>
            <a:r>
              <a:rPr lang="en-US" dirty="0" smtClean="0"/>
              <a:t>Addressing, alignment</a:t>
            </a:r>
          </a:p>
          <a:p>
            <a:pPr lvl="2"/>
            <a:r>
              <a:rPr lang="en-US" dirty="0" smtClean="0"/>
              <a:t>Memory hierarchy, cache</a:t>
            </a:r>
          </a:p>
          <a:p>
            <a:pPr lvl="1"/>
            <a:r>
              <a:rPr lang="en-US" dirty="0" smtClean="0"/>
              <a:t>Programming </a:t>
            </a:r>
            <a:r>
              <a:rPr lang="en-US" dirty="0" smtClean="0"/>
              <a:t>languages (NSWI098)</a:t>
            </a:r>
            <a:endParaRPr lang="en-US" dirty="0" smtClean="0"/>
          </a:p>
          <a:p>
            <a:pPr lvl="2"/>
            <a:r>
              <a:rPr lang="en-US" dirty="0" smtClean="0"/>
              <a:t>Compilation, linking, memory organization</a:t>
            </a:r>
          </a:p>
          <a:p>
            <a:pPr lvl="2"/>
            <a:r>
              <a:rPr lang="en-US" dirty="0" smtClean="0"/>
              <a:t>Function calls, parameter passing</a:t>
            </a:r>
          </a:p>
          <a:p>
            <a:pPr lvl="2"/>
            <a:r>
              <a:rPr lang="en-US" dirty="0" smtClean="0"/>
              <a:t>Heap, runtime, JIT</a:t>
            </a:r>
          </a:p>
          <a:p>
            <a:pPr lvl="1"/>
            <a:r>
              <a:rPr lang="en-US" dirty="0" smtClean="0"/>
              <a:t>Operating </a:t>
            </a:r>
            <a:r>
              <a:rPr lang="en-US" dirty="0" smtClean="0"/>
              <a:t>systems (NSWI004)</a:t>
            </a:r>
            <a:endParaRPr lang="en-US" dirty="0" smtClean="0"/>
          </a:p>
          <a:p>
            <a:pPr lvl="2"/>
            <a:r>
              <a:rPr lang="en-US" dirty="0" smtClean="0"/>
              <a:t>Architecture, process, thread, scheduling</a:t>
            </a:r>
          </a:p>
          <a:p>
            <a:pPr lvl="2"/>
            <a:r>
              <a:rPr lang="en-US" dirty="0" smtClean="0"/>
              <a:t>Virtual memory</a:t>
            </a:r>
          </a:p>
          <a:p>
            <a:pPr lvl="1"/>
            <a:r>
              <a:rPr lang="en-US" smtClean="0"/>
              <a:t>Parallel </a:t>
            </a:r>
            <a:r>
              <a:rPr lang="en-US" smtClean="0"/>
              <a:t>programming (NPRG042)</a:t>
            </a:r>
            <a:endParaRPr lang="en-US" dirty="0" smtClean="0"/>
          </a:p>
          <a:p>
            <a:pPr lvl="2"/>
            <a:r>
              <a:rPr lang="en-US" dirty="0" smtClean="0"/>
              <a:t>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648204564"/>
      </p:ext>
    </p:extLst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592</TotalTime>
  <Words>160</Words>
  <Application>Microsoft Office PowerPoint</Application>
  <PresentationFormat>On-screen Show (4:3)</PresentationFormat>
  <Paragraphs>44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kuba</vt:lpstr>
      <vt:lpstr>Computer Systems</vt:lpstr>
      <vt:lpstr>Literature and slides</vt:lpstr>
      <vt:lpstr>Course</vt:lpstr>
      <vt:lpstr>Course content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83</cp:revision>
  <dcterms:created xsi:type="dcterms:W3CDTF">2005-09-28T09:53:52Z</dcterms:created>
  <dcterms:modified xsi:type="dcterms:W3CDTF">2021-02-23T19:52:28Z</dcterms:modified>
</cp:coreProperties>
</file>