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61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09" autoAdjust="0"/>
    <p:restoredTop sz="94660"/>
  </p:normalViewPr>
  <p:slideViewPr>
    <p:cSldViewPr>
      <p:cViewPr varScale="1">
        <p:scale>
          <a:sx n="122" d="100"/>
          <a:sy n="122" d="100"/>
        </p:scale>
        <p:origin x="96" y="3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90001" cy="90001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F03194-344C-4EB3-BC90-2CF6FC2CD78C}" type="datetimeFigureOut">
              <a:rPr lang="en-US" smtClean="0"/>
              <a:t>4/5/2023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CCEFA9-45A5-4AC2-A735-E02F99D5AA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23517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F03194-344C-4EB3-BC90-2CF6FC2CD78C}" type="datetimeFigureOut">
              <a:rPr lang="en-US" smtClean="0"/>
              <a:t>4/5/2023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CCEFA9-45A5-4AC2-A735-E02F99D5AA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9069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F03194-344C-4EB3-BC90-2CF6FC2CD78C}" type="datetimeFigureOut">
              <a:rPr lang="en-US" smtClean="0"/>
              <a:t>4/5/2023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CCEFA9-45A5-4AC2-A735-E02F99D5AA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67308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F03194-344C-4EB3-BC90-2CF6FC2CD78C}" type="datetimeFigureOut">
              <a:rPr lang="en-US" smtClean="0"/>
              <a:t>4/5/2023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CCEFA9-45A5-4AC2-A735-E02F99D5AA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67804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F03194-344C-4EB3-BC90-2CF6FC2CD78C}" type="datetimeFigureOut">
              <a:rPr lang="en-US" smtClean="0"/>
              <a:t>4/5/2023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CCEFA9-45A5-4AC2-A735-E02F99D5AA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06507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F03194-344C-4EB3-BC90-2CF6FC2CD78C}" type="datetimeFigureOut">
              <a:rPr lang="en-US" smtClean="0"/>
              <a:t>4/5/2023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CCEFA9-45A5-4AC2-A735-E02F99D5AA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13280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F03194-344C-4EB3-BC90-2CF6FC2CD78C}" type="datetimeFigureOut">
              <a:rPr lang="en-US" smtClean="0"/>
              <a:t>4/5/2023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CCEFA9-45A5-4AC2-A735-E02F99D5AA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37220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F03194-344C-4EB3-BC90-2CF6FC2CD78C}" type="datetimeFigureOut">
              <a:rPr lang="en-US" smtClean="0"/>
              <a:t>4/5/2023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CCEFA9-45A5-4AC2-A735-E02F99D5AA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09941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F03194-344C-4EB3-BC90-2CF6FC2CD78C}" type="datetimeFigureOut">
              <a:rPr lang="en-US" smtClean="0"/>
              <a:t>4/5/2023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CCEFA9-45A5-4AC2-A735-E02F99D5AA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38903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F03194-344C-4EB3-BC90-2CF6FC2CD78C}" type="datetimeFigureOut">
              <a:rPr lang="en-US" smtClean="0"/>
              <a:t>4/5/2023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CCEFA9-45A5-4AC2-A735-E02F99D5AA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48693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F03194-344C-4EB3-BC90-2CF6FC2CD78C}" type="datetimeFigureOut">
              <a:rPr lang="en-US" smtClean="0"/>
              <a:t>4/5/2023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CCEFA9-45A5-4AC2-A735-E02F99D5AA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81021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F03194-344C-4EB3-BC90-2CF6FC2CD78C}" type="datetimeFigureOut">
              <a:rPr lang="en-US" smtClean="0"/>
              <a:t>4/5/2023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CCEFA9-45A5-4AC2-A735-E02F99D5AA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81684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5934" y="188964"/>
            <a:ext cx="10800120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0" i="0" dirty="0">
                <a:solidFill>
                  <a:srgbClr val="24292E"/>
                </a:solidFill>
                <a:effectLst/>
                <a:latin typeface="Consolas" panose="020B0609020204030204" pitchFamily="49" charset="0"/>
              </a:rPr>
              <a:t>struct S {</a:t>
            </a:r>
            <a:r>
              <a:rPr lang="en-US" sz="1800" dirty="0">
                <a:solidFill>
                  <a:srgbClr val="000000"/>
                </a:solidFill>
                <a:latin typeface="Cascadia Mono" panose="020B0609020000020004" pitchFamily="49" charset="0"/>
              </a:rPr>
              <a:t>int a; unsigned long long b; int c;};</a:t>
            </a:r>
          </a:p>
          <a:p>
            <a:r>
              <a:rPr lang="en-US" b="0" i="0" dirty="0">
                <a:solidFill>
                  <a:srgbClr val="000000"/>
                </a:solidFill>
                <a:effectLst/>
                <a:latin typeface="Cascadia Mono" panose="020B0609020000020004" pitchFamily="49" charset="0"/>
              </a:rPr>
              <a:t>S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Cascadia Mono" panose="020B0609020000020004" pitchFamily="49" charset="0"/>
              </a:rPr>
              <a:t>sarr</a:t>
            </a:r>
            <a:r>
              <a:rPr lang="en-US" b="0" i="0" dirty="0">
                <a:solidFill>
                  <a:srgbClr val="000000"/>
                </a:solidFill>
                <a:effectLst/>
                <a:latin typeface="Cascadia Mono" panose="020B0609020000020004" pitchFamily="49" charset="0"/>
              </a:rPr>
              <a:t>[2]</a:t>
            </a:r>
            <a:r>
              <a:rPr lang="cs-CZ" b="0" i="0" dirty="0">
                <a:solidFill>
                  <a:srgbClr val="000000"/>
                </a:solidFill>
                <a:effectLst/>
                <a:latin typeface="Cascadia Mono" panose="020B0609020000020004" pitchFamily="49" charset="0"/>
              </a:rPr>
              <a:t> </a:t>
            </a:r>
            <a:r>
              <a:rPr lang="en-US" b="0" i="0" dirty="0">
                <a:solidFill>
                  <a:srgbClr val="000000"/>
                </a:solidFill>
                <a:effectLst/>
                <a:latin typeface="Cascadia Mono" panose="020B0609020000020004" pitchFamily="49" charset="0"/>
              </a:rPr>
              <a:t>= /*...*/;</a:t>
            </a:r>
            <a:endParaRPr lang="en-US" b="0" i="0" dirty="0">
              <a:solidFill>
                <a:srgbClr val="24292E"/>
              </a:solidFill>
              <a:effectLst/>
              <a:latin typeface="Consolas" panose="020B0609020204030204" pitchFamily="49" charset="0"/>
            </a:endParaRPr>
          </a:p>
          <a:p>
            <a:r>
              <a:rPr lang="en-US" b="0" i="0" dirty="0">
                <a:solidFill>
                  <a:srgbClr val="24292E"/>
                </a:solidFill>
                <a:effectLst/>
                <a:latin typeface="Consolas" panose="020B0609020204030204" pitchFamily="49" charset="0"/>
              </a:rPr>
              <a:t>int </a:t>
            </a:r>
            <a:r>
              <a:rPr lang="en-US" b="0" i="0" dirty="0" err="1">
                <a:solidFill>
                  <a:srgbClr val="24292E"/>
                </a:solidFill>
                <a:effectLst/>
                <a:latin typeface="Consolas" panose="020B0609020204030204" pitchFamily="49" charset="0"/>
              </a:rPr>
              <a:t>arr</a:t>
            </a:r>
            <a:r>
              <a:rPr lang="en-US" b="0" i="0" dirty="0">
                <a:solidFill>
                  <a:srgbClr val="24292E"/>
                </a:solidFill>
                <a:effectLst/>
                <a:latin typeface="Consolas" panose="020B0609020204030204" pitchFamily="49" charset="0"/>
              </a:rPr>
              <a:t>[4] = {1,1,1,1};</a:t>
            </a:r>
          </a:p>
          <a:p>
            <a:endParaRPr lang="en-US" b="0" i="0" dirty="0">
              <a:solidFill>
                <a:srgbClr val="24292E"/>
              </a:solidFill>
              <a:effectLst/>
              <a:latin typeface="Consolas" panose="020B0609020204030204" pitchFamily="49" charset="0"/>
            </a:endParaRPr>
          </a:p>
          <a:p>
            <a:r>
              <a:rPr lang="cs-CZ" b="0" i="0" dirty="0">
                <a:solidFill>
                  <a:srgbClr val="24292E"/>
                </a:solidFill>
                <a:effectLst/>
                <a:latin typeface="Consolas" panose="020B0609020204030204" pitchFamily="49" charset="0"/>
              </a:rPr>
              <a:t>void </a:t>
            </a:r>
            <a:r>
              <a:rPr lang="en-US" b="0" i="0" dirty="0">
                <a:solidFill>
                  <a:srgbClr val="24292E"/>
                </a:solidFill>
                <a:effectLst/>
                <a:latin typeface="Consolas" panose="020B0609020204030204" pitchFamily="49" charset="0"/>
              </a:rPr>
              <a:t>f</a:t>
            </a:r>
            <a:r>
              <a:rPr lang="cs-CZ" b="0" i="0" dirty="0">
                <a:solidFill>
                  <a:srgbClr val="24292E"/>
                </a:solidFill>
                <a:effectLst/>
                <a:latin typeface="Consolas" panose="020B0609020204030204" pitchFamily="49" charset="0"/>
              </a:rPr>
              <a:t>() </a:t>
            </a:r>
            <a:endParaRPr lang="en-US" b="0" i="0" dirty="0">
              <a:solidFill>
                <a:srgbClr val="24292E"/>
              </a:solidFill>
              <a:effectLst/>
              <a:latin typeface="Consolas" panose="020B0609020204030204" pitchFamily="49" charset="0"/>
            </a:endParaRPr>
          </a:p>
          <a:p>
            <a:r>
              <a:rPr lang="cs-CZ" b="0" i="0" dirty="0">
                <a:solidFill>
                  <a:srgbClr val="24292E"/>
                </a:solidFill>
                <a:effectLst/>
                <a:latin typeface="Consolas" panose="020B0609020204030204" pitchFamily="49" charset="0"/>
              </a:rPr>
              <a:t>{ </a:t>
            </a:r>
            <a:endParaRPr lang="en-US" b="0" i="0" dirty="0">
              <a:solidFill>
                <a:srgbClr val="24292E"/>
              </a:solidFill>
              <a:effectLst/>
              <a:latin typeface="Consolas" panose="020B0609020204030204" pitchFamily="49" charset="0"/>
            </a:endParaRPr>
          </a:p>
          <a:p>
            <a:r>
              <a:rPr lang="en-US" dirty="0">
                <a:solidFill>
                  <a:srgbClr val="24292E"/>
                </a:solidFill>
                <a:latin typeface="Consolas" panose="020B0609020204030204" pitchFamily="49" charset="0"/>
              </a:rPr>
              <a:t>  </a:t>
            </a:r>
            <a:r>
              <a:rPr lang="cs-CZ" b="0" i="0" dirty="0">
                <a:solidFill>
                  <a:srgbClr val="24292E"/>
                </a:solidFill>
                <a:effectLst/>
                <a:latin typeface="Consolas" panose="020B0609020204030204" pitchFamily="49" charset="0"/>
              </a:rPr>
              <a:t>int i = </a:t>
            </a:r>
            <a:r>
              <a:rPr lang="en-US" b="0" i="0" dirty="0">
                <a:solidFill>
                  <a:srgbClr val="24292E"/>
                </a:solidFill>
                <a:effectLst/>
                <a:latin typeface="Consolas" panose="020B0609020204030204" pitchFamily="49" charset="0"/>
              </a:rPr>
              <a:t>3</a:t>
            </a:r>
            <a:r>
              <a:rPr lang="cs-CZ" b="0" i="0" dirty="0">
                <a:solidFill>
                  <a:srgbClr val="24292E"/>
                </a:solidFill>
                <a:effectLst/>
                <a:latin typeface="Consolas" panose="020B0609020204030204" pitchFamily="49" charset="0"/>
              </a:rPr>
              <a:t>; </a:t>
            </a:r>
            <a:endParaRPr lang="en-US" b="0" i="0" dirty="0">
              <a:solidFill>
                <a:srgbClr val="24292E"/>
              </a:solidFill>
              <a:effectLst/>
              <a:latin typeface="Consolas" panose="020B0609020204030204" pitchFamily="49" charset="0"/>
            </a:endParaRPr>
          </a:p>
          <a:p>
            <a:r>
              <a:rPr lang="en-US" dirty="0">
                <a:solidFill>
                  <a:srgbClr val="24292E"/>
                </a:solidFill>
                <a:latin typeface="Consolas" panose="020B0609020204030204" pitchFamily="49" charset="0"/>
              </a:rPr>
              <a:t>  </a:t>
            </a:r>
            <a:r>
              <a:rPr lang="cs-CZ" b="0" i="0" dirty="0">
                <a:solidFill>
                  <a:srgbClr val="24292E"/>
                </a:solidFill>
                <a:effectLst/>
                <a:latin typeface="Consolas" panose="020B0609020204030204" pitchFamily="49" charset="0"/>
              </a:rPr>
              <a:t>while(arr[i]==</a:t>
            </a:r>
            <a:r>
              <a:rPr lang="en-US" b="0" i="0" dirty="0">
                <a:solidFill>
                  <a:srgbClr val="24292E"/>
                </a:solidFill>
                <a:effectLst/>
                <a:latin typeface="Consolas" panose="020B0609020204030204" pitchFamily="49" charset="0"/>
              </a:rPr>
              <a:t>0</a:t>
            </a:r>
            <a:r>
              <a:rPr lang="cs-CZ" b="0" i="0" dirty="0">
                <a:solidFill>
                  <a:srgbClr val="24292E"/>
                </a:solidFill>
                <a:effectLst/>
                <a:latin typeface="Consolas" panose="020B0609020204030204" pitchFamily="49" charset="0"/>
              </a:rPr>
              <a:t> &amp;&amp; i&gt;=0) </a:t>
            </a:r>
            <a:endParaRPr lang="en-US" b="0" i="0" dirty="0">
              <a:solidFill>
                <a:srgbClr val="24292E"/>
              </a:solidFill>
              <a:effectLst/>
              <a:latin typeface="Consolas" panose="020B0609020204030204" pitchFamily="49" charset="0"/>
            </a:endParaRPr>
          </a:p>
          <a:p>
            <a:r>
              <a:rPr lang="en-US" dirty="0">
                <a:solidFill>
                  <a:srgbClr val="24292E"/>
                </a:solidFill>
                <a:latin typeface="Consolas" panose="020B0609020204030204" pitchFamily="49" charset="0"/>
              </a:rPr>
              <a:t>  </a:t>
            </a:r>
            <a:r>
              <a:rPr lang="cs-CZ" b="0" i="0" dirty="0">
                <a:solidFill>
                  <a:srgbClr val="24292E"/>
                </a:solidFill>
                <a:effectLst/>
                <a:latin typeface="Consolas" panose="020B0609020204030204" pitchFamily="49" charset="0"/>
              </a:rPr>
              <a:t>{ </a:t>
            </a:r>
            <a:endParaRPr lang="en-US" b="0" i="0" dirty="0">
              <a:solidFill>
                <a:srgbClr val="24292E"/>
              </a:solidFill>
              <a:effectLst/>
              <a:latin typeface="Consolas" panose="020B0609020204030204" pitchFamily="49" charset="0"/>
            </a:endParaRPr>
          </a:p>
          <a:p>
            <a:r>
              <a:rPr lang="en-US" dirty="0">
                <a:solidFill>
                  <a:srgbClr val="24292E"/>
                </a:solidFill>
                <a:latin typeface="Consolas" panose="020B0609020204030204" pitchFamily="49" charset="0"/>
              </a:rPr>
              <a:t>    </a:t>
            </a:r>
            <a:r>
              <a:rPr lang="cs-CZ" b="0" i="0" dirty="0">
                <a:solidFill>
                  <a:srgbClr val="24292E"/>
                </a:solidFill>
                <a:effectLst/>
                <a:latin typeface="Consolas" panose="020B0609020204030204" pitchFamily="49" charset="0"/>
              </a:rPr>
              <a:t>arr[i]=</a:t>
            </a:r>
            <a:r>
              <a:rPr lang="en-US" b="0" i="0" dirty="0">
                <a:solidFill>
                  <a:srgbClr val="24292E"/>
                </a:solidFill>
                <a:effectLst/>
                <a:latin typeface="Consolas" panose="020B0609020204030204" pitchFamily="49" charset="0"/>
              </a:rPr>
              <a:t>1</a:t>
            </a:r>
            <a:r>
              <a:rPr lang="cs-CZ" b="0" i="0" dirty="0">
                <a:solidFill>
                  <a:srgbClr val="24292E"/>
                </a:solidFill>
                <a:effectLst/>
                <a:latin typeface="Consolas" panose="020B0609020204030204" pitchFamily="49" charset="0"/>
              </a:rPr>
              <a:t>; </a:t>
            </a:r>
            <a:endParaRPr lang="en-US" b="0" i="0" dirty="0">
              <a:solidFill>
                <a:srgbClr val="24292E"/>
              </a:solidFill>
              <a:effectLst/>
              <a:latin typeface="Consolas" panose="020B0609020204030204" pitchFamily="49" charset="0"/>
            </a:endParaRPr>
          </a:p>
          <a:p>
            <a:r>
              <a:rPr lang="en-US" dirty="0">
                <a:solidFill>
                  <a:srgbClr val="24292E"/>
                </a:solidFill>
                <a:latin typeface="Consolas" panose="020B0609020204030204" pitchFamily="49" charset="0"/>
              </a:rPr>
              <a:t>    </a:t>
            </a:r>
            <a:r>
              <a:rPr lang="cs-CZ" b="0" i="0" dirty="0">
                <a:solidFill>
                  <a:srgbClr val="24292E"/>
                </a:solidFill>
                <a:effectLst/>
                <a:latin typeface="Consolas" panose="020B0609020204030204" pitchFamily="49" charset="0"/>
              </a:rPr>
              <a:t>i--; </a:t>
            </a:r>
            <a:endParaRPr lang="en-US" b="0" i="0" dirty="0">
              <a:solidFill>
                <a:srgbClr val="24292E"/>
              </a:solidFill>
              <a:effectLst/>
              <a:latin typeface="Consolas" panose="020B0609020204030204" pitchFamily="49" charset="0"/>
            </a:endParaRPr>
          </a:p>
          <a:p>
            <a:r>
              <a:rPr lang="en-US" dirty="0">
                <a:solidFill>
                  <a:srgbClr val="24292E"/>
                </a:solidFill>
                <a:latin typeface="Consolas" panose="020B0609020204030204" pitchFamily="49" charset="0"/>
              </a:rPr>
              <a:t>  </a:t>
            </a:r>
            <a:r>
              <a:rPr lang="cs-CZ" b="0" i="0" dirty="0">
                <a:solidFill>
                  <a:srgbClr val="24292E"/>
                </a:solidFill>
                <a:effectLst/>
                <a:latin typeface="Consolas" panose="020B0609020204030204" pitchFamily="49" charset="0"/>
              </a:rPr>
              <a:t>} </a:t>
            </a:r>
            <a:endParaRPr lang="en-US" b="0" i="0" dirty="0">
              <a:solidFill>
                <a:srgbClr val="24292E"/>
              </a:solidFill>
              <a:effectLst/>
              <a:latin typeface="Consolas" panose="020B0609020204030204" pitchFamily="49" charset="0"/>
            </a:endParaRPr>
          </a:p>
          <a:p>
            <a:r>
              <a:rPr lang="en-US" dirty="0">
                <a:solidFill>
                  <a:srgbClr val="24292E"/>
                </a:solidFill>
                <a:latin typeface="Consolas" panose="020B0609020204030204" pitchFamily="49" charset="0"/>
              </a:rPr>
              <a:t>  </a:t>
            </a:r>
            <a:r>
              <a:rPr lang="cs-CZ" b="0" i="0" dirty="0">
                <a:solidFill>
                  <a:srgbClr val="24292E"/>
                </a:solidFill>
                <a:effectLst/>
                <a:latin typeface="Consolas" panose="020B0609020204030204" pitchFamily="49" charset="0"/>
              </a:rPr>
              <a:t>if(i&gt;=0) </a:t>
            </a:r>
            <a:endParaRPr lang="en-US" b="0" i="0" dirty="0">
              <a:solidFill>
                <a:srgbClr val="24292E"/>
              </a:solidFill>
              <a:effectLst/>
              <a:latin typeface="Consolas" panose="020B0609020204030204" pitchFamily="49" charset="0"/>
            </a:endParaRPr>
          </a:p>
          <a:p>
            <a:r>
              <a:rPr lang="en-US" dirty="0">
                <a:solidFill>
                  <a:srgbClr val="24292E"/>
                </a:solidFill>
                <a:latin typeface="Consolas" panose="020B0609020204030204" pitchFamily="49" charset="0"/>
              </a:rPr>
              <a:t>  </a:t>
            </a:r>
            <a:r>
              <a:rPr lang="cs-CZ" b="0" i="0" dirty="0">
                <a:solidFill>
                  <a:srgbClr val="24292E"/>
                </a:solidFill>
                <a:effectLst/>
                <a:latin typeface="Consolas" panose="020B0609020204030204" pitchFamily="49" charset="0"/>
              </a:rPr>
              <a:t>{ </a:t>
            </a:r>
            <a:endParaRPr lang="en-US" b="0" i="0" dirty="0">
              <a:solidFill>
                <a:srgbClr val="24292E"/>
              </a:solidFill>
              <a:effectLst/>
              <a:latin typeface="Consolas" panose="020B0609020204030204" pitchFamily="49" charset="0"/>
            </a:endParaRPr>
          </a:p>
          <a:p>
            <a:r>
              <a:rPr lang="en-US" dirty="0">
                <a:solidFill>
                  <a:srgbClr val="24292E"/>
                </a:solidFill>
                <a:latin typeface="Consolas" panose="020B0609020204030204" pitchFamily="49" charset="0"/>
              </a:rPr>
              <a:t>    </a:t>
            </a:r>
            <a:r>
              <a:rPr lang="cs-CZ" b="0" i="0" dirty="0">
                <a:solidFill>
                  <a:srgbClr val="24292E"/>
                </a:solidFill>
                <a:effectLst/>
                <a:latin typeface="Consolas" panose="020B0609020204030204" pitchFamily="49" charset="0"/>
              </a:rPr>
              <a:t>arr[i]=</a:t>
            </a:r>
            <a:r>
              <a:rPr lang="en-US" b="0" i="0" dirty="0">
                <a:solidFill>
                  <a:srgbClr val="24292E"/>
                </a:solidFill>
                <a:effectLst/>
                <a:latin typeface="Consolas" panose="020B0609020204030204" pitchFamily="49" charset="0"/>
              </a:rPr>
              <a:t>0</a:t>
            </a:r>
            <a:r>
              <a:rPr lang="cs-CZ" b="0" i="0" dirty="0">
                <a:solidFill>
                  <a:srgbClr val="24292E"/>
                </a:solidFill>
                <a:effectLst/>
                <a:latin typeface="Consolas" panose="020B0609020204030204" pitchFamily="49" charset="0"/>
              </a:rPr>
              <a:t>; </a:t>
            </a:r>
            <a:endParaRPr lang="en-US" b="0" i="0" dirty="0">
              <a:solidFill>
                <a:srgbClr val="24292E"/>
              </a:solidFill>
              <a:effectLst/>
              <a:latin typeface="Consolas" panose="020B0609020204030204" pitchFamily="49" charset="0"/>
            </a:endParaRPr>
          </a:p>
          <a:p>
            <a:r>
              <a:rPr lang="en-US" dirty="0">
                <a:solidFill>
                  <a:srgbClr val="24292E"/>
                </a:solidFill>
                <a:latin typeface="Consolas" panose="020B0609020204030204" pitchFamily="49" charset="0"/>
              </a:rPr>
              <a:t>  </a:t>
            </a:r>
            <a:r>
              <a:rPr lang="cs-CZ" b="0" i="0" dirty="0">
                <a:solidFill>
                  <a:srgbClr val="24292E"/>
                </a:solidFill>
                <a:effectLst/>
                <a:latin typeface="Consolas" panose="020B0609020204030204" pitchFamily="49" charset="0"/>
              </a:rPr>
              <a:t>} </a:t>
            </a:r>
            <a:endParaRPr lang="en-US" b="0" i="0" dirty="0">
              <a:solidFill>
                <a:srgbClr val="24292E"/>
              </a:solidFill>
              <a:effectLst/>
              <a:latin typeface="Consolas" panose="020B0609020204030204" pitchFamily="49" charset="0"/>
            </a:endParaRPr>
          </a:p>
          <a:p>
            <a:r>
              <a:rPr lang="cs-CZ" b="0" i="0" dirty="0">
                <a:solidFill>
                  <a:srgbClr val="24292E"/>
                </a:solidFill>
                <a:effectLst/>
                <a:latin typeface="Consolas" panose="020B0609020204030204" pitchFamily="49" charset="0"/>
              </a:rPr>
              <a:t>}</a:t>
            </a:r>
            <a:endParaRPr lang="en-US" b="0" i="0" dirty="0">
              <a:solidFill>
                <a:srgbClr val="24292E"/>
              </a:solidFill>
              <a:effectLst/>
              <a:latin typeface="Consolas" panose="020B0609020204030204" pitchFamily="49" charset="0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 err="1">
                <a:solidFill>
                  <a:srgbClr val="24292E"/>
                </a:solidFill>
                <a:latin typeface="Consolas" panose="020B0609020204030204" pitchFamily="49" charset="0"/>
              </a:rPr>
              <a:t>Opakovan</a:t>
            </a:r>
            <a:r>
              <a:rPr lang="cs-CZ" dirty="0">
                <a:solidFill>
                  <a:srgbClr val="24292E"/>
                </a:solidFill>
                <a:latin typeface="Consolas" panose="020B0609020204030204" pitchFamily="49" charset="0"/>
              </a:rPr>
              <a:t>é v</a:t>
            </a:r>
            <a:r>
              <a:rPr lang="en-US" dirty="0" err="1">
                <a:solidFill>
                  <a:srgbClr val="24292E"/>
                </a:solidFill>
                <a:latin typeface="Consolas" panose="020B0609020204030204" pitchFamily="49" charset="0"/>
              </a:rPr>
              <a:t>ol</a:t>
            </a:r>
            <a:r>
              <a:rPr lang="cs-CZ" dirty="0">
                <a:solidFill>
                  <a:srgbClr val="24292E"/>
                </a:solidFill>
                <a:latin typeface="Consolas" panose="020B0609020204030204" pitchFamily="49" charset="0"/>
              </a:rPr>
              <a:t>ání funkce f po čase vynuluje položku arr</a:t>
            </a:r>
            <a:r>
              <a:rPr lang="en-US" dirty="0">
                <a:solidFill>
                  <a:srgbClr val="24292E"/>
                </a:solidFill>
                <a:latin typeface="Consolas" panose="020B0609020204030204" pitchFamily="49" charset="0"/>
              </a:rPr>
              <a:t>[1].c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cs-CZ">
                <a:latin typeface="Consolas" panose="020B0609020204030204" pitchFamily="49" charset="0"/>
              </a:rPr>
              <a:t>Proč?</a:t>
            </a:r>
            <a:endParaRPr lang="en-US" dirty="0"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584732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5934" y="188964"/>
            <a:ext cx="360004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0" i="0" dirty="0">
                <a:solidFill>
                  <a:srgbClr val="24292E"/>
                </a:solidFill>
                <a:effectLst/>
                <a:latin typeface="Consolas" panose="020B0609020204030204" pitchFamily="49" charset="0"/>
              </a:rPr>
              <a:t>int </a:t>
            </a:r>
            <a:r>
              <a:rPr lang="en-US" b="0" i="0" dirty="0" err="1">
                <a:solidFill>
                  <a:srgbClr val="24292E"/>
                </a:solidFill>
                <a:effectLst/>
                <a:latin typeface="Consolas" panose="020B0609020204030204" pitchFamily="49" charset="0"/>
              </a:rPr>
              <a:t>arr</a:t>
            </a:r>
            <a:r>
              <a:rPr lang="en-US" b="0" i="0" dirty="0">
                <a:solidFill>
                  <a:srgbClr val="24292E"/>
                </a:solidFill>
                <a:effectLst/>
                <a:latin typeface="Consolas" panose="020B0609020204030204" pitchFamily="49" charset="0"/>
              </a:rPr>
              <a:t>[4];</a:t>
            </a:r>
          </a:p>
          <a:p>
            <a:r>
              <a:rPr lang="cs-CZ" b="0" i="0" dirty="0">
                <a:solidFill>
                  <a:srgbClr val="24292E"/>
                </a:solidFill>
                <a:effectLst/>
                <a:latin typeface="Consolas" panose="020B0609020204030204" pitchFamily="49" charset="0"/>
              </a:rPr>
              <a:t>void </a:t>
            </a:r>
            <a:r>
              <a:rPr lang="en-US" b="0" i="0" dirty="0">
                <a:solidFill>
                  <a:srgbClr val="24292E"/>
                </a:solidFill>
                <a:effectLst/>
                <a:latin typeface="Consolas" panose="020B0609020204030204" pitchFamily="49" charset="0"/>
              </a:rPr>
              <a:t>f</a:t>
            </a:r>
            <a:r>
              <a:rPr lang="cs-CZ" b="0" i="0" dirty="0">
                <a:solidFill>
                  <a:srgbClr val="24292E"/>
                </a:solidFill>
                <a:effectLst/>
                <a:latin typeface="Consolas" panose="020B0609020204030204" pitchFamily="49" charset="0"/>
              </a:rPr>
              <a:t>() </a:t>
            </a:r>
            <a:endParaRPr lang="en-US" b="0" i="0" dirty="0">
              <a:solidFill>
                <a:srgbClr val="24292E"/>
              </a:solidFill>
              <a:effectLst/>
              <a:latin typeface="Consolas" panose="020B0609020204030204" pitchFamily="49" charset="0"/>
            </a:endParaRPr>
          </a:p>
          <a:p>
            <a:r>
              <a:rPr lang="cs-CZ" b="0" i="0" dirty="0">
                <a:solidFill>
                  <a:srgbClr val="24292E"/>
                </a:solidFill>
                <a:effectLst/>
                <a:latin typeface="Consolas" panose="020B0609020204030204" pitchFamily="49" charset="0"/>
              </a:rPr>
              <a:t>{ </a:t>
            </a:r>
            <a:endParaRPr lang="en-US" b="0" i="0" dirty="0">
              <a:solidFill>
                <a:srgbClr val="24292E"/>
              </a:solidFill>
              <a:effectLst/>
              <a:latin typeface="Consolas" panose="020B0609020204030204" pitchFamily="49" charset="0"/>
            </a:endParaRPr>
          </a:p>
          <a:p>
            <a:r>
              <a:rPr lang="en-US" dirty="0">
                <a:solidFill>
                  <a:srgbClr val="24292E"/>
                </a:solidFill>
                <a:latin typeface="Consolas" panose="020B0609020204030204" pitchFamily="49" charset="0"/>
              </a:rPr>
              <a:t>  </a:t>
            </a:r>
            <a:r>
              <a:rPr lang="cs-CZ" b="0" i="0" dirty="0">
                <a:solidFill>
                  <a:srgbClr val="24292E"/>
                </a:solidFill>
                <a:effectLst/>
                <a:latin typeface="Consolas" panose="020B0609020204030204" pitchFamily="49" charset="0"/>
              </a:rPr>
              <a:t>int </a:t>
            </a:r>
            <a:r>
              <a:rPr lang="cs-CZ" b="0" i="0" dirty="0">
                <a:solidFill>
                  <a:srgbClr val="24292E"/>
                </a:solidFill>
                <a:effectLst/>
                <a:highlight>
                  <a:srgbClr val="C0C0C0"/>
                </a:highlight>
                <a:latin typeface="Consolas" panose="020B0609020204030204" pitchFamily="49" charset="0"/>
              </a:rPr>
              <a:t>i = </a:t>
            </a:r>
            <a:r>
              <a:rPr lang="en-US" b="0" i="0" dirty="0">
                <a:solidFill>
                  <a:srgbClr val="24292E"/>
                </a:solidFill>
                <a:effectLst/>
                <a:highlight>
                  <a:srgbClr val="C0C0C0"/>
                </a:highlight>
                <a:latin typeface="Consolas" panose="020B0609020204030204" pitchFamily="49" charset="0"/>
              </a:rPr>
              <a:t>3</a:t>
            </a:r>
            <a:r>
              <a:rPr lang="cs-CZ" b="0" i="0" dirty="0">
                <a:solidFill>
                  <a:srgbClr val="24292E"/>
                </a:solidFill>
                <a:effectLst/>
                <a:latin typeface="Consolas" panose="020B0609020204030204" pitchFamily="49" charset="0"/>
              </a:rPr>
              <a:t>; </a:t>
            </a:r>
            <a:endParaRPr lang="en-US" b="0" i="0" dirty="0">
              <a:solidFill>
                <a:srgbClr val="24292E"/>
              </a:solidFill>
              <a:effectLst/>
              <a:latin typeface="Consolas" panose="020B0609020204030204" pitchFamily="49" charset="0"/>
            </a:endParaRPr>
          </a:p>
          <a:p>
            <a:r>
              <a:rPr lang="en-US" dirty="0">
                <a:solidFill>
                  <a:srgbClr val="24292E"/>
                </a:solidFill>
                <a:latin typeface="Consolas" panose="020B0609020204030204" pitchFamily="49" charset="0"/>
              </a:rPr>
              <a:t>  </a:t>
            </a:r>
            <a:r>
              <a:rPr lang="cs-CZ" b="0" i="0" dirty="0">
                <a:solidFill>
                  <a:srgbClr val="24292E"/>
                </a:solidFill>
                <a:effectLst/>
                <a:latin typeface="Consolas" panose="020B0609020204030204" pitchFamily="49" charset="0"/>
              </a:rPr>
              <a:t>while(</a:t>
            </a:r>
            <a:r>
              <a:rPr lang="cs-CZ" b="0" i="0" dirty="0">
                <a:solidFill>
                  <a:srgbClr val="24292E"/>
                </a:solidFill>
                <a:effectLst/>
                <a:highlight>
                  <a:srgbClr val="FFFF00"/>
                </a:highlight>
                <a:latin typeface="Consolas" panose="020B0609020204030204" pitchFamily="49" charset="0"/>
              </a:rPr>
              <a:t>arr[i]==</a:t>
            </a:r>
            <a:r>
              <a:rPr lang="en-US" b="0" i="0" dirty="0">
                <a:solidFill>
                  <a:srgbClr val="24292E"/>
                </a:solidFill>
                <a:effectLst/>
                <a:highlight>
                  <a:srgbClr val="FFFF00"/>
                </a:highlight>
                <a:latin typeface="Consolas" panose="020B0609020204030204" pitchFamily="49" charset="0"/>
              </a:rPr>
              <a:t>0</a:t>
            </a:r>
            <a:r>
              <a:rPr lang="cs-CZ" b="0" i="0" dirty="0">
                <a:solidFill>
                  <a:srgbClr val="24292E"/>
                </a:solidFill>
                <a:effectLst/>
                <a:latin typeface="Consolas" panose="020B0609020204030204" pitchFamily="49" charset="0"/>
              </a:rPr>
              <a:t> &amp;&amp; i&gt;=0) </a:t>
            </a:r>
            <a:endParaRPr lang="en-US" b="0" i="0" dirty="0">
              <a:solidFill>
                <a:srgbClr val="24292E"/>
              </a:solidFill>
              <a:effectLst/>
              <a:latin typeface="Consolas" panose="020B0609020204030204" pitchFamily="49" charset="0"/>
            </a:endParaRPr>
          </a:p>
          <a:p>
            <a:r>
              <a:rPr lang="en-US" dirty="0">
                <a:solidFill>
                  <a:srgbClr val="24292E"/>
                </a:solidFill>
                <a:latin typeface="Consolas" panose="020B0609020204030204" pitchFamily="49" charset="0"/>
              </a:rPr>
              <a:t>  </a:t>
            </a:r>
            <a:r>
              <a:rPr lang="cs-CZ" b="0" i="0" dirty="0">
                <a:solidFill>
                  <a:srgbClr val="24292E"/>
                </a:solidFill>
                <a:effectLst/>
                <a:latin typeface="Consolas" panose="020B0609020204030204" pitchFamily="49" charset="0"/>
              </a:rPr>
              <a:t>{ </a:t>
            </a:r>
            <a:endParaRPr lang="en-US" b="0" i="0" dirty="0">
              <a:solidFill>
                <a:srgbClr val="24292E"/>
              </a:solidFill>
              <a:effectLst/>
              <a:latin typeface="Consolas" panose="020B0609020204030204" pitchFamily="49" charset="0"/>
            </a:endParaRPr>
          </a:p>
          <a:p>
            <a:r>
              <a:rPr lang="en-US" dirty="0">
                <a:solidFill>
                  <a:srgbClr val="24292E"/>
                </a:solidFill>
                <a:latin typeface="Consolas" panose="020B0609020204030204" pitchFamily="49" charset="0"/>
              </a:rPr>
              <a:t>    </a:t>
            </a:r>
            <a:r>
              <a:rPr lang="cs-CZ" b="0" i="0" dirty="0">
                <a:solidFill>
                  <a:srgbClr val="24292E"/>
                </a:solidFill>
                <a:effectLst/>
                <a:highlight>
                  <a:srgbClr val="00FFFF"/>
                </a:highlight>
                <a:latin typeface="Consolas" panose="020B0609020204030204" pitchFamily="49" charset="0"/>
              </a:rPr>
              <a:t>arr[i]=</a:t>
            </a:r>
            <a:r>
              <a:rPr lang="en-US" b="0" i="0" dirty="0">
                <a:solidFill>
                  <a:srgbClr val="24292E"/>
                </a:solidFill>
                <a:effectLst/>
                <a:highlight>
                  <a:srgbClr val="00FFFF"/>
                </a:highlight>
                <a:latin typeface="Consolas" panose="020B0609020204030204" pitchFamily="49" charset="0"/>
              </a:rPr>
              <a:t>1</a:t>
            </a:r>
            <a:r>
              <a:rPr lang="cs-CZ" b="0" i="0" dirty="0">
                <a:solidFill>
                  <a:srgbClr val="24292E"/>
                </a:solidFill>
                <a:effectLst/>
                <a:highlight>
                  <a:srgbClr val="00FFFF"/>
                </a:highlight>
                <a:latin typeface="Consolas" panose="020B0609020204030204" pitchFamily="49" charset="0"/>
              </a:rPr>
              <a:t>; </a:t>
            </a:r>
            <a:endParaRPr lang="en-US" b="0" i="0" dirty="0">
              <a:solidFill>
                <a:srgbClr val="24292E"/>
              </a:solidFill>
              <a:effectLst/>
              <a:highlight>
                <a:srgbClr val="00FFFF"/>
              </a:highlight>
              <a:latin typeface="Consolas" panose="020B0609020204030204" pitchFamily="49" charset="0"/>
            </a:endParaRPr>
          </a:p>
          <a:p>
            <a:r>
              <a:rPr lang="en-US" dirty="0">
                <a:solidFill>
                  <a:srgbClr val="24292E"/>
                </a:solidFill>
                <a:latin typeface="Consolas" panose="020B0609020204030204" pitchFamily="49" charset="0"/>
              </a:rPr>
              <a:t>    </a:t>
            </a:r>
            <a:r>
              <a:rPr lang="cs-CZ" b="0" i="0" dirty="0">
                <a:solidFill>
                  <a:srgbClr val="24292E"/>
                </a:solidFill>
                <a:effectLst/>
                <a:highlight>
                  <a:srgbClr val="00FFFF"/>
                </a:highlight>
                <a:latin typeface="Consolas" panose="020B0609020204030204" pitchFamily="49" charset="0"/>
              </a:rPr>
              <a:t>i--;</a:t>
            </a:r>
            <a:r>
              <a:rPr lang="cs-CZ" b="0" i="0" dirty="0">
                <a:solidFill>
                  <a:srgbClr val="24292E"/>
                </a:solidFill>
                <a:effectLst/>
                <a:latin typeface="Consolas" panose="020B0609020204030204" pitchFamily="49" charset="0"/>
              </a:rPr>
              <a:t> </a:t>
            </a:r>
            <a:endParaRPr lang="en-US" b="0" i="0" dirty="0">
              <a:solidFill>
                <a:srgbClr val="24292E"/>
              </a:solidFill>
              <a:effectLst/>
              <a:latin typeface="Consolas" panose="020B0609020204030204" pitchFamily="49" charset="0"/>
            </a:endParaRPr>
          </a:p>
          <a:p>
            <a:r>
              <a:rPr lang="en-US" dirty="0">
                <a:solidFill>
                  <a:srgbClr val="24292E"/>
                </a:solidFill>
                <a:latin typeface="Consolas" panose="020B0609020204030204" pitchFamily="49" charset="0"/>
              </a:rPr>
              <a:t>  </a:t>
            </a:r>
            <a:r>
              <a:rPr lang="cs-CZ" b="0" i="0" dirty="0">
                <a:solidFill>
                  <a:srgbClr val="24292E"/>
                </a:solidFill>
                <a:effectLst/>
                <a:latin typeface="Consolas" panose="020B0609020204030204" pitchFamily="49" charset="0"/>
              </a:rPr>
              <a:t>} </a:t>
            </a:r>
            <a:endParaRPr lang="en-US" b="0" i="0" dirty="0">
              <a:solidFill>
                <a:srgbClr val="24292E"/>
              </a:solidFill>
              <a:effectLst/>
              <a:latin typeface="Consolas" panose="020B0609020204030204" pitchFamily="49" charset="0"/>
            </a:endParaRPr>
          </a:p>
          <a:p>
            <a:r>
              <a:rPr lang="en-US" dirty="0">
                <a:solidFill>
                  <a:srgbClr val="24292E"/>
                </a:solidFill>
                <a:latin typeface="Consolas" panose="020B0609020204030204" pitchFamily="49" charset="0"/>
              </a:rPr>
              <a:t>  </a:t>
            </a:r>
            <a:r>
              <a:rPr lang="cs-CZ" b="0" i="0" dirty="0">
                <a:solidFill>
                  <a:srgbClr val="24292E"/>
                </a:solidFill>
                <a:effectLst/>
                <a:latin typeface="Consolas" panose="020B0609020204030204" pitchFamily="49" charset="0"/>
              </a:rPr>
              <a:t>if(i&gt;=0) </a:t>
            </a:r>
            <a:endParaRPr lang="en-US" b="0" i="0" dirty="0">
              <a:solidFill>
                <a:srgbClr val="24292E"/>
              </a:solidFill>
              <a:effectLst/>
              <a:latin typeface="Consolas" panose="020B0609020204030204" pitchFamily="49" charset="0"/>
            </a:endParaRPr>
          </a:p>
          <a:p>
            <a:r>
              <a:rPr lang="en-US" dirty="0">
                <a:solidFill>
                  <a:srgbClr val="24292E"/>
                </a:solidFill>
                <a:latin typeface="Consolas" panose="020B0609020204030204" pitchFamily="49" charset="0"/>
              </a:rPr>
              <a:t>  </a:t>
            </a:r>
            <a:r>
              <a:rPr lang="cs-CZ" b="0" i="0" dirty="0">
                <a:solidFill>
                  <a:srgbClr val="24292E"/>
                </a:solidFill>
                <a:effectLst/>
                <a:latin typeface="Consolas" panose="020B0609020204030204" pitchFamily="49" charset="0"/>
              </a:rPr>
              <a:t>{ </a:t>
            </a:r>
            <a:endParaRPr lang="en-US" b="0" i="0" dirty="0">
              <a:solidFill>
                <a:srgbClr val="24292E"/>
              </a:solidFill>
              <a:effectLst/>
              <a:latin typeface="Consolas" panose="020B0609020204030204" pitchFamily="49" charset="0"/>
            </a:endParaRPr>
          </a:p>
          <a:p>
            <a:r>
              <a:rPr lang="en-US" dirty="0">
                <a:solidFill>
                  <a:srgbClr val="24292E"/>
                </a:solidFill>
                <a:latin typeface="Consolas" panose="020B0609020204030204" pitchFamily="49" charset="0"/>
              </a:rPr>
              <a:t>    </a:t>
            </a:r>
            <a:r>
              <a:rPr lang="cs-CZ" b="0" i="0" dirty="0">
                <a:solidFill>
                  <a:srgbClr val="24292E"/>
                </a:solidFill>
                <a:effectLst/>
                <a:highlight>
                  <a:srgbClr val="00FF00"/>
                </a:highlight>
                <a:latin typeface="Consolas" panose="020B0609020204030204" pitchFamily="49" charset="0"/>
              </a:rPr>
              <a:t>arr[i]=</a:t>
            </a:r>
            <a:r>
              <a:rPr lang="en-US" b="0" i="0" dirty="0">
                <a:solidFill>
                  <a:srgbClr val="24292E"/>
                </a:solidFill>
                <a:effectLst/>
                <a:highlight>
                  <a:srgbClr val="00FF00"/>
                </a:highlight>
                <a:latin typeface="Consolas" panose="020B0609020204030204" pitchFamily="49" charset="0"/>
              </a:rPr>
              <a:t>0</a:t>
            </a:r>
            <a:r>
              <a:rPr lang="cs-CZ" b="0" i="0" dirty="0">
                <a:solidFill>
                  <a:srgbClr val="24292E"/>
                </a:solidFill>
                <a:effectLst/>
                <a:highlight>
                  <a:srgbClr val="00FF00"/>
                </a:highlight>
                <a:latin typeface="Consolas" panose="020B0609020204030204" pitchFamily="49" charset="0"/>
              </a:rPr>
              <a:t>;</a:t>
            </a:r>
            <a:r>
              <a:rPr lang="cs-CZ" b="0" i="0" dirty="0">
                <a:solidFill>
                  <a:srgbClr val="24292E"/>
                </a:solidFill>
                <a:effectLst/>
                <a:latin typeface="Consolas" panose="020B0609020204030204" pitchFamily="49" charset="0"/>
              </a:rPr>
              <a:t> </a:t>
            </a:r>
            <a:endParaRPr lang="en-US" b="0" i="0" dirty="0">
              <a:solidFill>
                <a:srgbClr val="24292E"/>
              </a:solidFill>
              <a:effectLst/>
              <a:latin typeface="Consolas" panose="020B0609020204030204" pitchFamily="49" charset="0"/>
            </a:endParaRPr>
          </a:p>
          <a:p>
            <a:r>
              <a:rPr lang="en-US" dirty="0">
                <a:solidFill>
                  <a:srgbClr val="24292E"/>
                </a:solidFill>
                <a:latin typeface="Consolas" panose="020B0609020204030204" pitchFamily="49" charset="0"/>
              </a:rPr>
              <a:t>  </a:t>
            </a:r>
            <a:r>
              <a:rPr lang="cs-CZ" b="0" i="0" dirty="0">
                <a:solidFill>
                  <a:srgbClr val="24292E"/>
                </a:solidFill>
                <a:effectLst/>
                <a:latin typeface="Consolas" panose="020B0609020204030204" pitchFamily="49" charset="0"/>
              </a:rPr>
              <a:t>} </a:t>
            </a:r>
            <a:endParaRPr lang="en-US" b="0" i="0" dirty="0">
              <a:solidFill>
                <a:srgbClr val="24292E"/>
              </a:solidFill>
              <a:effectLst/>
              <a:latin typeface="Consolas" panose="020B0609020204030204" pitchFamily="49" charset="0"/>
            </a:endParaRPr>
          </a:p>
          <a:p>
            <a:r>
              <a:rPr lang="cs-CZ" b="0" i="0" dirty="0">
                <a:solidFill>
                  <a:srgbClr val="24292E"/>
                </a:solidFill>
                <a:effectLst/>
                <a:latin typeface="Consolas" panose="020B0609020204030204" pitchFamily="49" charset="0"/>
              </a:rPr>
              <a:t>}</a:t>
            </a:r>
            <a:endParaRPr lang="en-US" dirty="0">
              <a:latin typeface="Consolas" panose="020B0609020204030204" pitchFamily="49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71D052A-2820-46B5-5D4C-7DCFFFC47986}"/>
              </a:ext>
            </a:extLst>
          </p:cNvPr>
          <p:cNvSpPr txBox="1"/>
          <p:nvPr/>
        </p:nvSpPr>
        <p:spPr>
          <a:xfrm>
            <a:off x="3755974" y="214053"/>
            <a:ext cx="8190090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0" i="0" dirty="0">
                <a:solidFill>
                  <a:srgbClr val="24292E"/>
                </a:solidFill>
                <a:effectLst/>
                <a:latin typeface="Consolas" panose="020B0609020204030204" pitchFamily="49" charset="0"/>
              </a:rPr>
              <a:t>0x63c49 </a:t>
            </a:r>
            <a:r>
              <a:rPr lang="cs-CZ" b="0" i="0" dirty="0">
                <a:solidFill>
                  <a:srgbClr val="24292E"/>
                </a:solidFill>
                <a:effectLst/>
                <a:highlight>
                  <a:srgbClr val="FFFF00"/>
                </a:highlight>
                <a:latin typeface="Consolas" panose="020B0609020204030204" pitchFamily="49" charset="0"/>
              </a:rPr>
              <a:t>mov 0x766d(%rip),%edi</a:t>
            </a:r>
            <a:r>
              <a:rPr lang="cs-CZ" b="0" i="0" dirty="0">
                <a:solidFill>
                  <a:srgbClr val="24292E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b="0" i="0" dirty="0">
                <a:solidFill>
                  <a:srgbClr val="24292E"/>
                </a:solidFill>
                <a:effectLst/>
                <a:latin typeface="Consolas" panose="020B0609020204030204" pitchFamily="49" charset="0"/>
              </a:rPr>
              <a:t>	</a:t>
            </a:r>
            <a:r>
              <a:rPr lang="cs-CZ" b="0" i="0" dirty="0">
                <a:solidFill>
                  <a:srgbClr val="24292E"/>
                </a:solidFill>
                <a:effectLst/>
                <a:latin typeface="Consolas" panose="020B0609020204030204" pitchFamily="49" charset="0"/>
              </a:rPr>
              <a:t># &lt;arr+12&gt; </a:t>
            </a:r>
            <a:endParaRPr lang="en-US" b="0" i="0" dirty="0">
              <a:solidFill>
                <a:srgbClr val="24292E"/>
              </a:solidFill>
              <a:effectLst/>
              <a:latin typeface="Consolas" panose="020B0609020204030204" pitchFamily="49" charset="0"/>
            </a:endParaRPr>
          </a:p>
          <a:p>
            <a:r>
              <a:rPr lang="cs-CZ" b="0" i="0" dirty="0">
                <a:solidFill>
                  <a:srgbClr val="24292E"/>
                </a:solidFill>
                <a:effectLst/>
                <a:latin typeface="Consolas" panose="020B0609020204030204" pitchFamily="49" charset="0"/>
              </a:rPr>
              <a:t>0x63c56 </a:t>
            </a:r>
            <a:r>
              <a:rPr lang="cs-CZ" b="0" i="0" dirty="0">
                <a:solidFill>
                  <a:srgbClr val="24292E"/>
                </a:solidFill>
                <a:effectLst/>
                <a:highlight>
                  <a:srgbClr val="C0C0C0"/>
                </a:highlight>
                <a:latin typeface="Consolas" panose="020B0609020204030204" pitchFamily="49" charset="0"/>
              </a:rPr>
              <a:t>mov $0x3,%ecx</a:t>
            </a:r>
            <a:r>
              <a:rPr lang="cs-CZ" b="0" i="0" dirty="0">
                <a:solidFill>
                  <a:srgbClr val="24292E"/>
                </a:solidFill>
                <a:effectLst/>
                <a:latin typeface="Consolas" panose="020B0609020204030204" pitchFamily="49" charset="0"/>
              </a:rPr>
              <a:t> </a:t>
            </a:r>
            <a:endParaRPr lang="en-US" b="0" i="0" dirty="0">
              <a:solidFill>
                <a:srgbClr val="24292E"/>
              </a:solidFill>
              <a:effectLst/>
              <a:latin typeface="Consolas" panose="020B0609020204030204" pitchFamily="49" charset="0"/>
            </a:endParaRPr>
          </a:p>
          <a:p>
            <a:r>
              <a:rPr lang="cs-CZ" b="0" i="0" dirty="0">
                <a:solidFill>
                  <a:srgbClr val="24292E"/>
                </a:solidFill>
                <a:effectLst/>
                <a:latin typeface="Consolas" panose="020B0609020204030204" pitchFamily="49" charset="0"/>
              </a:rPr>
              <a:t>0x63c5b mov $0x2,%eax </a:t>
            </a:r>
            <a:endParaRPr lang="en-US" b="0" i="0" dirty="0">
              <a:solidFill>
                <a:srgbClr val="24292E"/>
              </a:solidFill>
              <a:effectLst/>
              <a:latin typeface="Consolas" panose="020B0609020204030204" pitchFamily="49" charset="0"/>
            </a:endParaRPr>
          </a:p>
          <a:p>
            <a:r>
              <a:rPr lang="cs-CZ" b="0" i="0" dirty="0">
                <a:solidFill>
                  <a:srgbClr val="24292E"/>
                </a:solidFill>
                <a:effectLst/>
                <a:latin typeface="Consolas" panose="020B0609020204030204" pitchFamily="49" charset="0"/>
              </a:rPr>
              <a:t>0x63c60 </a:t>
            </a:r>
            <a:r>
              <a:rPr lang="cs-CZ" b="0" i="0" dirty="0">
                <a:solidFill>
                  <a:srgbClr val="24292E"/>
                </a:solidFill>
                <a:effectLst/>
                <a:highlight>
                  <a:srgbClr val="00FFFF"/>
                </a:highlight>
                <a:latin typeface="Consolas" panose="020B0609020204030204" pitchFamily="49" charset="0"/>
              </a:rPr>
              <a:t>lea 0x764d(%rip),%rdx</a:t>
            </a:r>
            <a:r>
              <a:rPr lang="cs-CZ" b="0" i="0" dirty="0">
                <a:solidFill>
                  <a:srgbClr val="24292E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b="0" i="0" dirty="0">
                <a:solidFill>
                  <a:srgbClr val="24292E"/>
                </a:solidFill>
                <a:effectLst/>
                <a:latin typeface="Consolas" panose="020B0609020204030204" pitchFamily="49" charset="0"/>
              </a:rPr>
              <a:t>	</a:t>
            </a:r>
            <a:r>
              <a:rPr lang="cs-CZ" b="0" i="0" dirty="0">
                <a:solidFill>
                  <a:srgbClr val="24292E"/>
                </a:solidFill>
                <a:effectLst/>
                <a:latin typeface="Consolas" panose="020B0609020204030204" pitchFamily="49" charset="0"/>
              </a:rPr>
              <a:t># &lt;arr+4&gt; </a:t>
            </a:r>
            <a:endParaRPr lang="en-US" b="0" i="0" dirty="0">
              <a:solidFill>
                <a:srgbClr val="24292E"/>
              </a:solidFill>
              <a:effectLst/>
              <a:latin typeface="Consolas" panose="020B0609020204030204" pitchFamily="49" charset="0"/>
            </a:endParaRPr>
          </a:p>
          <a:p>
            <a:r>
              <a:rPr lang="cs-CZ" b="0" i="0" dirty="0">
                <a:solidFill>
                  <a:srgbClr val="24292E"/>
                </a:solidFill>
                <a:effectLst/>
                <a:latin typeface="Consolas" panose="020B0609020204030204" pitchFamily="49" charset="0"/>
              </a:rPr>
              <a:t>0x63c67 </a:t>
            </a:r>
            <a:r>
              <a:rPr lang="cs-CZ" b="0" i="0" dirty="0">
                <a:solidFill>
                  <a:srgbClr val="24292E"/>
                </a:solidFill>
                <a:effectLst/>
                <a:highlight>
                  <a:srgbClr val="FFFF00"/>
                </a:highlight>
                <a:latin typeface="Consolas" panose="020B0609020204030204" pitchFamily="49" charset="0"/>
              </a:rPr>
              <a:t>test %edi,%edi</a:t>
            </a:r>
            <a:r>
              <a:rPr lang="cs-CZ" b="0" i="0" dirty="0">
                <a:solidFill>
                  <a:srgbClr val="24292E"/>
                </a:solidFill>
                <a:effectLst/>
                <a:latin typeface="Consolas" panose="020B0609020204030204" pitchFamily="49" charset="0"/>
              </a:rPr>
              <a:t> </a:t>
            </a:r>
            <a:endParaRPr lang="en-US" b="0" i="0" dirty="0">
              <a:solidFill>
                <a:srgbClr val="24292E"/>
              </a:solidFill>
              <a:effectLst/>
              <a:latin typeface="Consolas" panose="020B0609020204030204" pitchFamily="49" charset="0"/>
            </a:endParaRPr>
          </a:p>
          <a:p>
            <a:r>
              <a:rPr lang="cs-CZ" b="0" i="0" dirty="0">
                <a:solidFill>
                  <a:srgbClr val="24292E"/>
                </a:solidFill>
                <a:effectLst/>
                <a:latin typeface="Consolas" panose="020B0609020204030204" pitchFamily="49" charset="0"/>
              </a:rPr>
              <a:t>0x63c69 jne </a:t>
            </a:r>
            <a:r>
              <a:rPr lang="cs-CZ" b="0" i="0" dirty="0">
                <a:solidFill>
                  <a:srgbClr val="FF0000"/>
                </a:solidFill>
                <a:effectLst/>
                <a:latin typeface="Consolas" panose="020B0609020204030204" pitchFamily="49" charset="0"/>
              </a:rPr>
              <a:t>0x63c85</a:t>
            </a:r>
            <a:endParaRPr lang="en-US" b="0" i="0" dirty="0">
              <a:solidFill>
                <a:srgbClr val="FF0000"/>
              </a:solidFill>
              <a:effectLst/>
              <a:latin typeface="Consolas" panose="020B0609020204030204" pitchFamily="49" charset="0"/>
            </a:endParaRPr>
          </a:p>
          <a:p>
            <a:endParaRPr lang="en-US" b="0" i="0" dirty="0">
              <a:solidFill>
                <a:srgbClr val="FF0000"/>
              </a:solidFill>
              <a:effectLst/>
              <a:latin typeface="Consolas" panose="020B0609020204030204" pitchFamily="49" charset="0"/>
            </a:endParaRPr>
          </a:p>
          <a:p>
            <a:r>
              <a:rPr lang="cs-CZ" b="0" i="0" dirty="0">
                <a:solidFill>
                  <a:schemeClr val="accent1"/>
                </a:solidFill>
                <a:effectLst/>
                <a:latin typeface="Consolas" panose="020B0609020204030204" pitchFamily="49" charset="0"/>
              </a:rPr>
              <a:t>0x63c70</a:t>
            </a:r>
            <a:r>
              <a:rPr lang="cs-CZ" b="0" i="0" dirty="0">
                <a:solidFill>
                  <a:srgbClr val="24292E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cs-CZ" b="0" i="0" dirty="0">
                <a:solidFill>
                  <a:srgbClr val="24292E"/>
                </a:solidFill>
                <a:effectLst/>
                <a:highlight>
                  <a:srgbClr val="00FFFF"/>
                </a:highlight>
                <a:latin typeface="Consolas" panose="020B0609020204030204" pitchFamily="49" charset="0"/>
              </a:rPr>
              <a:t>movl $0x1,(%rdx,%rax,4)</a:t>
            </a:r>
            <a:r>
              <a:rPr lang="cs-CZ" b="0" i="0" dirty="0">
                <a:solidFill>
                  <a:srgbClr val="24292E"/>
                </a:solidFill>
                <a:effectLst/>
                <a:latin typeface="Consolas" panose="020B0609020204030204" pitchFamily="49" charset="0"/>
              </a:rPr>
              <a:t> </a:t>
            </a:r>
            <a:endParaRPr lang="en-US" b="0" i="0" dirty="0">
              <a:solidFill>
                <a:srgbClr val="24292E"/>
              </a:solidFill>
              <a:effectLst/>
              <a:latin typeface="Consolas" panose="020B0609020204030204" pitchFamily="49" charset="0"/>
            </a:endParaRPr>
          </a:p>
          <a:p>
            <a:r>
              <a:rPr lang="cs-CZ" b="0" i="0" dirty="0">
                <a:solidFill>
                  <a:srgbClr val="24292E"/>
                </a:solidFill>
                <a:effectLst/>
                <a:latin typeface="Consolas" panose="020B0609020204030204" pitchFamily="49" charset="0"/>
              </a:rPr>
              <a:t>0x63c77 mov %rax,%rcx </a:t>
            </a:r>
            <a:endParaRPr lang="en-US" b="0" i="0" dirty="0">
              <a:solidFill>
                <a:srgbClr val="24292E"/>
              </a:solidFill>
              <a:effectLst/>
              <a:latin typeface="Consolas" panose="020B0609020204030204" pitchFamily="49" charset="0"/>
            </a:endParaRPr>
          </a:p>
          <a:p>
            <a:r>
              <a:rPr lang="cs-CZ" b="0" i="0" dirty="0">
                <a:solidFill>
                  <a:srgbClr val="24292E"/>
                </a:solidFill>
                <a:effectLst/>
                <a:latin typeface="Consolas" panose="020B0609020204030204" pitchFamily="49" charset="0"/>
              </a:rPr>
              <a:t>0x63c7a </a:t>
            </a:r>
            <a:r>
              <a:rPr lang="cs-CZ" b="0" i="0" dirty="0">
                <a:solidFill>
                  <a:srgbClr val="24292E"/>
                </a:solidFill>
                <a:effectLst/>
                <a:highlight>
                  <a:srgbClr val="00FFFF"/>
                </a:highlight>
                <a:latin typeface="Consolas" panose="020B0609020204030204" pitchFamily="49" charset="0"/>
              </a:rPr>
              <a:t>sub $0x1,%rax</a:t>
            </a:r>
            <a:r>
              <a:rPr lang="cs-CZ" b="0" i="0" dirty="0">
                <a:solidFill>
                  <a:srgbClr val="24292E"/>
                </a:solidFill>
                <a:effectLst/>
                <a:latin typeface="Consolas" panose="020B0609020204030204" pitchFamily="49" charset="0"/>
              </a:rPr>
              <a:t> </a:t>
            </a:r>
            <a:endParaRPr lang="en-US" b="0" i="0" dirty="0">
              <a:solidFill>
                <a:srgbClr val="24292E"/>
              </a:solidFill>
              <a:effectLst/>
              <a:latin typeface="Consolas" panose="020B0609020204030204" pitchFamily="49" charset="0"/>
            </a:endParaRPr>
          </a:p>
          <a:p>
            <a:r>
              <a:rPr lang="cs-CZ" b="0" i="0" dirty="0">
                <a:solidFill>
                  <a:srgbClr val="24292E"/>
                </a:solidFill>
                <a:effectLst/>
                <a:latin typeface="Consolas" panose="020B0609020204030204" pitchFamily="49" charset="0"/>
              </a:rPr>
              <a:t>0x63c7e </a:t>
            </a:r>
            <a:r>
              <a:rPr lang="cs-CZ" b="0" i="0" dirty="0">
                <a:solidFill>
                  <a:srgbClr val="24292E"/>
                </a:solidFill>
                <a:effectLst/>
                <a:highlight>
                  <a:srgbClr val="FFFF00"/>
                </a:highlight>
                <a:latin typeface="Consolas" panose="020B0609020204030204" pitchFamily="49" charset="0"/>
              </a:rPr>
              <a:t>mov (%rdx,%rax,4),%esi</a:t>
            </a:r>
            <a:r>
              <a:rPr lang="cs-CZ" b="0" i="0" dirty="0">
                <a:solidFill>
                  <a:srgbClr val="24292E"/>
                </a:solidFill>
                <a:effectLst/>
                <a:latin typeface="Consolas" panose="020B0609020204030204" pitchFamily="49" charset="0"/>
              </a:rPr>
              <a:t> </a:t>
            </a:r>
            <a:endParaRPr lang="en-US" b="0" i="0" dirty="0">
              <a:solidFill>
                <a:srgbClr val="24292E"/>
              </a:solidFill>
              <a:effectLst/>
              <a:latin typeface="Consolas" panose="020B0609020204030204" pitchFamily="49" charset="0"/>
            </a:endParaRPr>
          </a:p>
          <a:p>
            <a:r>
              <a:rPr lang="cs-CZ" b="0" i="0" dirty="0">
                <a:solidFill>
                  <a:srgbClr val="24292E"/>
                </a:solidFill>
                <a:effectLst/>
                <a:latin typeface="Consolas" panose="020B0609020204030204" pitchFamily="49" charset="0"/>
              </a:rPr>
              <a:t>0x63c81 </a:t>
            </a:r>
            <a:r>
              <a:rPr lang="cs-CZ" b="0" i="0" dirty="0">
                <a:solidFill>
                  <a:srgbClr val="24292E"/>
                </a:solidFill>
                <a:effectLst/>
                <a:highlight>
                  <a:srgbClr val="FFFF00"/>
                </a:highlight>
                <a:latin typeface="Consolas" panose="020B0609020204030204" pitchFamily="49" charset="0"/>
              </a:rPr>
              <a:t>test %esi,%esi</a:t>
            </a:r>
            <a:r>
              <a:rPr lang="cs-CZ" b="0" i="0" dirty="0">
                <a:solidFill>
                  <a:srgbClr val="24292E"/>
                </a:solidFill>
                <a:effectLst/>
                <a:latin typeface="Consolas" panose="020B0609020204030204" pitchFamily="49" charset="0"/>
              </a:rPr>
              <a:t> </a:t>
            </a:r>
            <a:endParaRPr lang="en-US" b="0" i="0" dirty="0">
              <a:solidFill>
                <a:srgbClr val="24292E"/>
              </a:solidFill>
              <a:effectLst/>
              <a:latin typeface="Consolas" panose="020B0609020204030204" pitchFamily="49" charset="0"/>
            </a:endParaRPr>
          </a:p>
          <a:p>
            <a:r>
              <a:rPr lang="cs-CZ" b="0" i="0" dirty="0">
                <a:solidFill>
                  <a:srgbClr val="24292E"/>
                </a:solidFill>
                <a:effectLst/>
                <a:latin typeface="Consolas" panose="020B0609020204030204" pitchFamily="49" charset="0"/>
              </a:rPr>
              <a:t>0x63c83 </a:t>
            </a:r>
            <a:r>
              <a:rPr lang="cs-CZ" b="0" i="0" dirty="0">
                <a:solidFill>
                  <a:srgbClr val="24292E"/>
                </a:solidFill>
                <a:effectLst/>
                <a:highlight>
                  <a:srgbClr val="FFFF00"/>
                </a:highlight>
                <a:latin typeface="Consolas" panose="020B0609020204030204" pitchFamily="49" charset="0"/>
              </a:rPr>
              <a:t>je </a:t>
            </a:r>
            <a:r>
              <a:rPr lang="cs-CZ" b="0" i="0" dirty="0">
                <a:solidFill>
                  <a:schemeClr val="accent1"/>
                </a:solidFill>
                <a:effectLst/>
                <a:highlight>
                  <a:srgbClr val="FFFF00"/>
                </a:highlight>
                <a:latin typeface="Consolas" panose="020B0609020204030204" pitchFamily="49" charset="0"/>
              </a:rPr>
              <a:t>0x63c70</a:t>
            </a:r>
            <a:endParaRPr lang="en-US" b="0" i="0" dirty="0">
              <a:solidFill>
                <a:schemeClr val="accent1"/>
              </a:solidFill>
              <a:effectLst/>
              <a:highlight>
                <a:srgbClr val="FFFF00"/>
              </a:highlight>
              <a:latin typeface="Consolas" panose="020B0609020204030204" pitchFamily="49" charset="0"/>
            </a:endParaRPr>
          </a:p>
          <a:p>
            <a:endParaRPr lang="en-US" b="0" i="0" dirty="0">
              <a:solidFill>
                <a:srgbClr val="FF0000"/>
              </a:solidFill>
              <a:effectLst/>
              <a:latin typeface="Consolas" panose="020B0609020204030204" pitchFamily="49" charset="0"/>
            </a:endParaRPr>
          </a:p>
          <a:p>
            <a:r>
              <a:rPr lang="cs-CZ" b="0" i="0" dirty="0">
                <a:solidFill>
                  <a:srgbClr val="FF0000"/>
                </a:solidFill>
                <a:effectLst/>
                <a:latin typeface="Consolas" panose="020B0609020204030204" pitchFamily="49" charset="0"/>
              </a:rPr>
              <a:t>0x63c85</a:t>
            </a:r>
            <a:r>
              <a:rPr lang="cs-CZ" b="0" i="0" dirty="0">
                <a:solidFill>
                  <a:srgbClr val="24292E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cs-CZ" b="0" i="0" dirty="0">
                <a:solidFill>
                  <a:srgbClr val="24292E"/>
                </a:solidFill>
                <a:effectLst/>
                <a:highlight>
                  <a:srgbClr val="00FF00"/>
                </a:highlight>
                <a:latin typeface="Consolas" panose="020B0609020204030204" pitchFamily="49" charset="0"/>
              </a:rPr>
              <a:t>lea 0x7624(%rip),%rbx</a:t>
            </a:r>
            <a:r>
              <a:rPr lang="cs-CZ" b="0" i="0" dirty="0">
                <a:solidFill>
                  <a:srgbClr val="24292E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b="0" i="0" dirty="0">
                <a:solidFill>
                  <a:srgbClr val="24292E"/>
                </a:solidFill>
                <a:effectLst/>
                <a:latin typeface="Consolas" panose="020B0609020204030204" pitchFamily="49" charset="0"/>
              </a:rPr>
              <a:t>	</a:t>
            </a:r>
            <a:r>
              <a:rPr lang="cs-CZ" b="0" i="0" dirty="0">
                <a:solidFill>
                  <a:srgbClr val="24292E"/>
                </a:solidFill>
                <a:effectLst/>
                <a:latin typeface="Consolas" panose="020B0609020204030204" pitchFamily="49" charset="0"/>
              </a:rPr>
              <a:t># &lt;arr&gt; </a:t>
            </a:r>
            <a:endParaRPr lang="en-US" b="0" i="0" dirty="0">
              <a:solidFill>
                <a:srgbClr val="24292E"/>
              </a:solidFill>
              <a:effectLst/>
              <a:latin typeface="Consolas" panose="020B0609020204030204" pitchFamily="49" charset="0"/>
            </a:endParaRPr>
          </a:p>
          <a:p>
            <a:r>
              <a:rPr lang="cs-CZ" b="0" i="0" dirty="0">
                <a:solidFill>
                  <a:srgbClr val="24292E"/>
                </a:solidFill>
                <a:effectLst/>
                <a:latin typeface="Consolas" panose="020B0609020204030204" pitchFamily="49" charset="0"/>
              </a:rPr>
              <a:t>0x63c8c movslq %ecx,%rcx </a:t>
            </a:r>
            <a:endParaRPr lang="en-US" b="0" i="0" dirty="0">
              <a:solidFill>
                <a:srgbClr val="24292E"/>
              </a:solidFill>
              <a:effectLst/>
              <a:latin typeface="Consolas" panose="020B0609020204030204" pitchFamily="49" charset="0"/>
            </a:endParaRPr>
          </a:p>
          <a:p>
            <a:r>
              <a:rPr lang="cs-CZ" b="0" i="0" dirty="0">
                <a:solidFill>
                  <a:srgbClr val="24292E"/>
                </a:solidFill>
                <a:effectLst/>
                <a:latin typeface="Consolas" panose="020B0609020204030204" pitchFamily="49" charset="0"/>
              </a:rPr>
              <a:t>0x63c96 </a:t>
            </a:r>
            <a:r>
              <a:rPr lang="cs-CZ" b="0" i="0" dirty="0">
                <a:solidFill>
                  <a:srgbClr val="24292E"/>
                </a:solidFill>
                <a:effectLst/>
                <a:highlight>
                  <a:srgbClr val="00FF00"/>
                </a:highlight>
                <a:latin typeface="Consolas" panose="020B0609020204030204" pitchFamily="49" charset="0"/>
              </a:rPr>
              <a:t>movl $0x0,(%rbx,%rcx,4)</a:t>
            </a:r>
            <a:r>
              <a:rPr lang="cs-CZ" b="0" i="0" dirty="0">
                <a:solidFill>
                  <a:srgbClr val="24292E"/>
                </a:solidFill>
                <a:effectLst/>
                <a:latin typeface="Consolas" panose="020B0609020204030204" pitchFamily="49" charset="0"/>
              </a:rPr>
              <a:t> </a:t>
            </a:r>
            <a:endParaRPr lang="en-US" dirty="0"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67508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138</TotalTime>
  <Words>285</Words>
  <Application>Microsoft Office PowerPoint</Application>
  <PresentationFormat>Widescreen</PresentationFormat>
  <Paragraphs>50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Arial</vt:lpstr>
      <vt:lpstr>Calibri</vt:lpstr>
      <vt:lpstr>Calibri Light</vt:lpstr>
      <vt:lpstr>Cascadia Mono</vt:lpstr>
      <vt:lpstr>Consolas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David Bednárek</dc:creator>
  <cp:lastModifiedBy>David Bednárek</cp:lastModifiedBy>
  <cp:revision>11</cp:revision>
  <dcterms:created xsi:type="dcterms:W3CDTF">2020-05-19T13:03:51Z</dcterms:created>
  <dcterms:modified xsi:type="dcterms:W3CDTF">2023-04-05T13:38:45Z</dcterms:modified>
</cp:coreProperties>
</file>