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65"/>
  </p:notesMasterIdLst>
  <p:sldIdLst>
    <p:sldId id="256" r:id="rId2"/>
    <p:sldId id="318" r:id="rId3"/>
    <p:sldId id="320" r:id="rId4"/>
    <p:sldId id="319" r:id="rId5"/>
    <p:sldId id="284" r:id="rId6"/>
    <p:sldId id="347" r:id="rId7"/>
    <p:sldId id="358" r:id="rId8"/>
    <p:sldId id="286" r:id="rId9"/>
    <p:sldId id="292" r:id="rId10"/>
    <p:sldId id="294" r:id="rId11"/>
    <p:sldId id="295" r:id="rId12"/>
    <p:sldId id="290" r:id="rId13"/>
    <p:sldId id="291" r:id="rId14"/>
    <p:sldId id="293" r:id="rId15"/>
    <p:sldId id="349" r:id="rId16"/>
    <p:sldId id="343" r:id="rId17"/>
    <p:sldId id="350" r:id="rId18"/>
    <p:sldId id="297" r:id="rId19"/>
    <p:sldId id="288" r:id="rId20"/>
    <p:sldId id="321" r:id="rId21"/>
    <p:sldId id="353" r:id="rId22"/>
    <p:sldId id="322" r:id="rId23"/>
    <p:sldId id="323" r:id="rId24"/>
    <p:sldId id="355" r:id="rId25"/>
    <p:sldId id="335" r:id="rId26"/>
    <p:sldId id="356" r:id="rId27"/>
    <p:sldId id="324" r:id="rId28"/>
    <p:sldId id="360" r:id="rId29"/>
    <p:sldId id="341" r:id="rId30"/>
    <p:sldId id="361" r:id="rId31"/>
    <p:sldId id="325" r:id="rId32"/>
    <p:sldId id="326" r:id="rId33"/>
    <p:sldId id="362" r:id="rId34"/>
    <p:sldId id="363" r:id="rId35"/>
    <p:sldId id="327" r:id="rId36"/>
    <p:sldId id="328" r:id="rId37"/>
    <p:sldId id="344" r:id="rId38"/>
    <p:sldId id="345" r:id="rId39"/>
    <p:sldId id="346" r:id="rId40"/>
    <p:sldId id="357" r:id="rId41"/>
    <p:sldId id="352" r:id="rId42"/>
    <p:sldId id="287" r:id="rId43"/>
    <p:sldId id="306" r:id="rId44"/>
    <p:sldId id="310" r:id="rId45"/>
    <p:sldId id="307" r:id="rId46"/>
    <p:sldId id="308" r:id="rId47"/>
    <p:sldId id="311" r:id="rId48"/>
    <p:sldId id="309" r:id="rId49"/>
    <p:sldId id="312" r:id="rId50"/>
    <p:sldId id="314" r:id="rId51"/>
    <p:sldId id="313" r:id="rId52"/>
    <p:sldId id="315" r:id="rId53"/>
    <p:sldId id="316" r:id="rId54"/>
    <p:sldId id="317" r:id="rId55"/>
    <p:sldId id="289" r:id="rId56"/>
    <p:sldId id="366" r:id="rId57"/>
    <p:sldId id="333" r:id="rId58"/>
    <p:sldId id="337" r:id="rId59"/>
    <p:sldId id="348" r:id="rId60"/>
    <p:sldId id="359" r:id="rId61"/>
    <p:sldId id="342" r:id="rId62"/>
    <p:sldId id="334" r:id="rId63"/>
    <p:sldId id="336" r:id="rId6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408FA6-49EE-4B0F-B211-FF7CF9E1D119}" v="892" dt="2026-04-15T15:25:08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291" autoAdjust="0"/>
  </p:normalViewPr>
  <p:slideViewPr>
    <p:cSldViewPr snapToGrid="0">
      <p:cViewPr varScale="1">
        <p:scale>
          <a:sx n="128" d="100"/>
          <a:sy n="128" d="100"/>
        </p:scale>
        <p:origin x="275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áš Faltín" userId="f49ad7cc-fcd2-4bf0-a2a5-40893ad535ed" providerId="ADAL" clId="{83A11DF3-3D43-4087-A75D-5105BDCDF87E}"/>
    <pc:docChg chg="undo custSel addSld delSld modSld sldOrd">
      <pc:chgData name="Tomáš Faltín" userId="f49ad7cc-fcd2-4bf0-a2a5-40893ad535ed" providerId="ADAL" clId="{83A11DF3-3D43-4087-A75D-5105BDCDF87E}" dt="2026-04-15T15:25:16.978" v="3957" actId="20577"/>
      <pc:docMkLst>
        <pc:docMk/>
      </pc:docMkLst>
      <pc:sldChg chg="modSp mod">
        <pc:chgData name="Tomáš Faltín" userId="f49ad7cc-fcd2-4bf0-a2a5-40893ad535ed" providerId="ADAL" clId="{83A11DF3-3D43-4087-A75D-5105BDCDF87E}" dt="2026-04-14T20:39:08.395" v="56" actId="21"/>
        <pc:sldMkLst>
          <pc:docMk/>
          <pc:sldMk cId="0" sldId="284"/>
        </pc:sldMkLst>
        <pc:spChg chg="mod">
          <ac:chgData name="Tomáš Faltín" userId="f49ad7cc-fcd2-4bf0-a2a5-40893ad535ed" providerId="ADAL" clId="{83A11DF3-3D43-4087-A75D-5105BDCDF87E}" dt="2026-04-14T20:27:44.386" v="0" actId="20577"/>
          <ac:spMkLst>
            <pc:docMk/>
            <pc:sldMk cId="0" sldId="284"/>
            <ac:spMk id="3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4T20:39:08.395" v="56" actId="21"/>
          <ac:spMkLst>
            <pc:docMk/>
            <pc:sldMk cId="0" sldId="284"/>
            <ac:spMk id="4" creationId="{00000000-0000-0000-0000-000000000000}"/>
          </ac:spMkLst>
        </pc:spChg>
      </pc:sldChg>
      <pc:sldChg chg="addSp delSp modSp mod modNotesTx">
        <pc:chgData name="Tomáš Faltín" userId="f49ad7cc-fcd2-4bf0-a2a5-40893ad535ed" providerId="ADAL" clId="{83A11DF3-3D43-4087-A75D-5105BDCDF87E}" dt="2026-04-15T09:25:26.500" v="613" actId="1076"/>
        <pc:sldMkLst>
          <pc:docMk/>
          <pc:sldMk cId="0" sldId="286"/>
        </pc:sldMkLst>
        <pc:spChg chg="add mod">
          <ac:chgData name="Tomáš Faltín" userId="f49ad7cc-fcd2-4bf0-a2a5-40893ad535ed" providerId="ADAL" clId="{83A11DF3-3D43-4087-A75D-5105BDCDF87E}" dt="2026-04-15T09:25:26.500" v="613" actId="1076"/>
          <ac:spMkLst>
            <pc:docMk/>
            <pc:sldMk cId="0" sldId="286"/>
            <ac:spMk id="26" creationId="{F54D4A8A-F6B0-E12E-39A2-4A3A2B52E836}"/>
          </ac:spMkLst>
        </pc:sp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4" creationId="{5C48140C-70B1-C0C1-3775-C63F53AB8614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5" creationId="{10BDC059-7853-B2DA-05BC-29BE07C58BEB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6" creationId="{1AE761D1-00FC-8B7C-5E0D-86C9B8005F05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7" creationId="{18EFCB4C-B976-B43D-4B0C-6BADEB687579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8" creationId="{17BB97DA-C8CF-E0D4-038D-6FDFECEAC934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9" creationId="{87606911-2D50-56D8-B1DF-FE5EE7AF06F4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10" creationId="{45888014-7D83-4C6A-1E8C-3D42C41044CA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11" creationId="{65767BF4-FF0B-6D35-3E67-CD0172708750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5" creationId="{9D24D89E-15C2-9C46-28FA-DE04542BC6DB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6" creationId="{EABFC0E2-7612-9E2C-3A24-204C23572C69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7" creationId="{D11A061C-300B-335A-1DF5-C7997A9EF4FF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8" creationId="{9B7FAEFC-E48B-052C-E867-A0A0099280D1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9" creationId="{5E810A29-6C0D-33B8-3045-FEED1224A621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20" creationId="{930A32FC-9CE7-0812-DE79-39873C828CA6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22" creationId="{D4892FBE-244E-9825-6360-3E5551B48D42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23" creationId="{4BC8246A-873C-4F4B-BA88-5EE618EAB619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24" creationId="{CE82C38E-E775-E04D-524E-F221BC20DD2D}"/>
          </ac:cxnSpMkLst>
        </pc:cxnChg>
      </pc:sldChg>
      <pc:sldChg chg="modSp">
        <pc:chgData name="Tomáš Faltín" userId="f49ad7cc-fcd2-4bf0-a2a5-40893ad535ed" providerId="ADAL" clId="{83A11DF3-3D43-4087-A75D-5105BDCDF87E}" dt="2026-04-15T11:40:49.910" v="1754" actId="20578"/>
        <pc:sldMkLst>
          <pc:docMk/>
          <pc:sldMk cId="0" sldId="287"/>
        </pc:sldMkLst>
        <pc:spChg chg="mod">
          <ac:chgData name="Tomáš Faltín" userId="f49ad7cc-fcd2-4bf0-a2a5-40893ad535ed" providerId="ADAL" clId="{83A11DF3-3D43-4087-A75D-5105BDCDF87E}" dt="2026-04-15T11:40:49.910" v="1754" actId="20578"/>
          <ac:spMkLst>
            <pc:docMk/>
            <pc:sldMk cId="0" sldId="287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288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2893034325" sldId="288"/>
        </pc:sldMkLst>
      </pc:sldChg>
      <pc:sldChg chg="modSp mod">
        <pc:chgData name="Tomáš Faltín" userId="f49ad7cc-fcd2-4bf0-a2a5-40893ad535ed" providerId="ADAL" clId="{83A11DF3-3D43-4087-A75D-5105BDCDF87E}" dt="2026-04-15T10:04:51.555" v="675" actId="27636"/>
        <pc:sldMkLst>
          <pc:docMk/>
          <pc:sldMk cId="0" sldId="290"/>
        </pc:sldMkLst>
        <pc:spChg chg="mod">
          <ac:chgData name="Tomáš Faltín" userId="f49ad7cc-fcd2-4bf0-a2a5-40893ad535ed" providerId="ADAL" clId="{83A11DF3-3D43-4087-A75D-5105BDCDF87E}" dt="2026-04-15T10:04:51.555" v="675" actId="27636"/>
          <ac:spMkLst>
            <pc:docMk/>
            <pc:sldMk cId="0" sldId="290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08:26:24.767" v="477" actId="2696"/>
        <pc:sldMkLst>
          <pc:docMk/>
          <pc:sldMk cId="0" sldId="292"/>
        </pc:sldMkLst>
      </pc:sldChg>
      <pc:sldChg chg="add">
        <pc:chgData name="Tomáš Faltín" userId="f49ad7cc-fcd2-4bf0-a2a5-40893ad535ed" providerId="ADAL" clId="{83A11DF3-3D43-4087-A75D-5105BDCDF87E}" dt="2026-04-15T08:26:28.203" v="478"/>
        <pc:sldMkLst>
          <pc:docMk/>
          <pc:sldMk cId="4210501215" sldId="292"/>
        </pc:sldMkLst>
      </pc:sldChg>
      <pc:sldChg chg="modSp mod">
        <pc:chgData name="Tomáš Faltín" userId="f49ad7cc-fcd2-4bf0-a2a5-40893ad535ed" providerId="ADAL" clId="{83A11DF3-3D43-4087-A75D-5105BDCDF87E}" dt="2026-04-15T11:08:01.941" v="1332" actId="6549"/>
        <pc:sldMkLst>
          <pc:docMk/>
          <pc:sldMk cId="0" sldId="293"/>
        </pc:sldMkLst>
        <pc:spChg chg="mod">
          <ac:chgData name="Tomáš Faltín" userId="f49ad7cc-fcd2-4bf0-a2a5-40893ad535ed" providerId="ADAL" clId="{83A11DF3-3D43-4087-A75D-5105BDCDF87E}" dt="2026-04-15T10:14:41.461" v="717" actId="20577"/>
          <ac:spMkLst>
            <pc:docMk/>
            <pc:sldMk cId="0" sldId="293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1:08:01.941" v="1332" actId="6549"/>
          <ac:spMkLst>
            <pc:docMk/>
            <pc:sldMk cId="0" sldId="293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08:26:24.767" v="477" actId="2696"/>
        <pc:sldMkLst>
          <pc:docMk/>
          <pc:sldMk cId="0" sldId="294"/>
        </pc:sldMkLst>
      </pc:sldChg>
      <pc:sldChg chg="add">
        <pc:chgData name="Tomáš Faltín" userId="f49ad7cc-fcd2-4bf0-a2a5-40893ad535ed" providerId="ADAL" clId="{83A11DF3-3D43-4087-A75D-5105BDCDF87E}" dt="2026-04-15T08:26:28.203" v="478"/>
        <pc:sldMkLst>
          <pc:docMk/>
          <pc:sldMk cId="754083579" sldId="294"/>
        </pc:sldMkLst>
      </pc:sldChg>
      <pc:sldChg chg="del">
        <pc:chgData name="Tomáš Faltín" userId="f49ad7cc-fcd2-4bf0-a2a5-40893ad535ed" providerId="ADAL" clId="{83A11DF3-3D43-4087-A75D-5105BDCDF87E}" dt="2026-04-15T08:26:24.767" v="477" actId="2696"/>
        <pc:sldMkLst>
          <pc:docMk/>
          <pc:sldMk cId="0" sldId="295"/>
        </pc:sldMkLst>
      </pc:sldChg>
      <pc:sldChg chg="add">
        <pc:chgData name="Tomáš Faltín" userId="f49ad7cc-fcd2-4bf0-a2a5-40893ad535ed" providerId="ADAL" clId="{83A11DF3-3D43-4087-A75D-5105BDCDF87E}" dt="2026-04-15T08:26:28.203" v="478"/>
        <pc:sldMkLst>
          <pc:docMk/>
          <pc:sldMk cId="4141828313" sldId="295"/>
        </pc:sldMkLst>
      </pc:sldChg>
      <pc:sldChg chg="addSp delSp modSp del mod delAnim modAnim">
        <pc:chgData name="Tomáš Faltín" userId="f49ad7cc-fcd2-4bf0-a2a5-40893ad535ed" providerId="ADAL" clId="{83A11DF3-3D43-4087-A75D-5105BDCDF87E}" dt="2026-04-15T11:06:53.596" v="1310" actId="47"/>
        <pc:sldMkLst>
          <pc:docMk/>
          <pc:sldMk cId="0" sldId="296"/>
        </pc:sldMkLst>
        <pc:spChg chg="mod">
          <ac:chgData name="Tomáš Faltín" userId="f49ad7cc-fcd2-4bf0-a2a5-40893ad535ed" providerId="ADAL" clId="{83A11DF3-3D43-4087-A75D-5105BDCDF87E}" dt="2026-04-15T10:12:16.661" v="706" actId="20577"/>
          <ac:spMkLst>
            <pc:docMk/>
            <pc:sldMk cId="0" sldId="296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1:04:40.450" v="1306" actId="20577"/>
          <ac:spMkLst>
            <pc:docMk/>
            <pc:sldMk cId="0" sldId="296"/>
            <ac:spMk id="3" creationId="{00000000-0000-0000-0000-000000000000}"/>
          </ac:spMkLst>
        </pc:spChg>
        <pc:spChg chg="add del mod">
          <ac:chgData name="Tomáš Faltín" userId="f49ad7cc-fcd2-4bf0-a2a5-40893ad535ed" providerId="ADAL" clId="{83A11DF3-3D43-4087-A75D-5105BDCDF87E}" dt="2026-04-15T10:22:13.357" v="869" actId="478"/>
          <ac:spMkLst>
            <pc:docMk/>
            <pc:sldMk cId="0" sldId="296"/>
            <ac:spMk id="4" creationId="{E071ECAA-6FD1-89FA-CD9B-2EF801C7D5A5}"/>
          </ac:spMkLst>
        </pc:spChg>
        <pc:spChg chg="add del mod">
          <ac:chgData name="Tomáš Faltín" userId="f49ad7cc-fcd2-4bf0-a2a5-40893ad535ed" providerId="ADAL" clId="{83A11DF3-3D43-4087-A75D-5105BDCDF87E}" dt="2026-04-15T10:51:12.027" v="1156" actId="478"/>
          <ac:spMkLst>
            <pc:docMk/>
            <pc:sldMk cId="0" sldId="296"/>
            <ac:spMk id="5" creationId="{6EEB6A90-60A9-CD79-861B-FBE32880732A}"/>
          </ac:spMkLst>
        </pc:spChg>
        <pc:spChg chg="add del">
          <ac:chgData name="Tomáš Faltín" userId="f49ad7cc-fcd2-4bf0-a2a5-40893ad535ed" providerId="ADAL" clId="{83A11DF3-3D43-4087-A75D-5105BDCDF87E}" dt="2026-04-15T10:52:39.930" v="1224" actId="22"/>
          <ac:spMkLst>
            <pc:docMk/>
            <pc:sldMk cId="0" sldId="296"/>
            <ac:spMk id="7" creationId="{3EE43C67-C971-DBD8-E291-94EF9360FEDD}"/>
          </ac:spMkLst>
        </pc:spChg>
        <pc:spChg chg="add mod">
          <ac:chgData name="Tomáš Faltín" userId="f49ad7cc-fcd2-4bf0-a2a5-40893ad535ed" providerId="ADAL" clId="{83A11DF3-3D43-4087-A75D-5105BDCDF87E}" dt="2026-04-15T10:53:47.526" v="1253" actId="1076"/>
          <ac:spMkLst>
            <pc:docMk/>
            <pc:sldMk cId="0" sldId="296"/>
            <ac:spMk id="8" creationId="{01423C97-EF41-A30D-CFF5-939EF6537132}"/>
          </ac:spMkLst>
        </pc:spChg>
        <pc:spChg chg="add mod">
          <ac:chgData name="Tomáš Faltín" userId="f49ad7cc-fcd2-4bf0-a2a5-40893ad535ed" providerId="ADAL" clId="{83A11DF3-3D43-4087-A75D-5105BDCDF87E}" dt="2026-04-15T11:02:50.120" v="1295" actId="14100"/>
          <ac:spMkLst>
            <pc:docMk/>
            <pc:sldMk cId="0" sldId="296"/>
            <ac:spMk id="9" creationId="{8EFC9F96-863C-69E4-FF16-2B1181043ADB}"/>
          </ac:spMkLst>
        </pc:spChg>
      </pc:sldChg>
      <pc:sldChg chg="modSp mod modAnim modNotesTx">
        <pc:chgData name="Tomáš Faltín" userId="f49ad7cc-fcd2-4bf0-a2a5-40893ad535ed" providerId="ADAL" clId="{83A11DF3-3D43-4087-A75D-5105BDCDF87E}" dt="2026-04-15T13:25:42.233" v="3867"/>
        <pc:sldMkLst>
          <pc:docMk/>
          <pc:sldMk cId="0" sldId="297"/>
        </pc:sldMkLst>
        <pc:spChg chg="mod">
          <ac:chgData name="Tomáš Faltín" userId="f49ad7cc-fcd2-4bf0-a2a5-40893ad535ed" providerId="ADAL" clId="{83A11DF3-3D43-4087-A75D-5105BDCDF87E}" dt="2026-04-15T11:31:20.183" v="1643" actId="114"/>
          <ac:spMkLst>
            <pc:docMk/>
            <pc:sldMk cId="0" sldId="297"/>
            <ac:spMk id="3" creationId="{00000000-0000-0000-0000-000000000000}"/>
          </ac:spMkLst>
        </pc:spChg>
      </pc:sldChg>
      <pc:sldChg chg="ord">
        <pc:chgData name="Tomáš Faltín" userId="f49ad7cc-fcd2-4bf0-a2a5-40893ad535ed" providerId="ADAL" clId="{83A11DF3-3D43-4087-A75D-5105BDCDF87E}" dt="2026-04-15T11:54:09.521" v="1945"/>
        <pc:sldMkLst>
          <pc:docMk/>
          <pc:sldMk cId="0" sldId="306"/>
        </pc:sldMkLst>
      </pc:sldChg>
      <pc:sldChg chg="modSp mod ord">
        <pc:chgData name="Tomáš Faltín" userId="f49ad7cc-fcd2-4bf0-a2a5-40893ad535ed" providerId="ADAL" clId="{83A11DF3-3D43-4087-A75D-5105BDCDF87E}" dt="2026-04-15T11:54:26.392" v="1946" actId="20577"/>
        <pc:sldMkLst>
          <pc:docMk/>
          <pc:sldMk cId="0" sldId="310"/>
        </pc:sldMkLst>
        <pc:spChg chg="mod">
          <ac:chgData name="Tomáš Faltín" userId="f49ad7cc-fcd2-4bf0-a2a5-40893ad535ed" providerId="ADAL" clId="{83A11DF3-3D43-4087-A75D-5105BDCDF87E}" dt="2026-04-15T11:54:26.392" v="1946" actId="20577"/>
          <ac:spMkLst>
            <pc:docMk/>
            <pc:sldMk cId="0" sldId="310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1:53:33.329" v="1930" actId="27636"/>
          <ac:spMkLst>
            <pc:docMk/>
            <pc:sldMk cId="0" sldId="310"/>
            <ac:spMk id="3" creationId="{00000000-0000-0000-0000-000000000000}"/>
          </ac:spMkLst>
        </pc:spChg>
      </pc:sldChg>
      <pc:sldChg chg="modNotesTx">
        <pc:chgData name="Tomáš Faltín" userId="f49ad7cc-fcd2-4bf0-a2a5-40893ad535ed" providerId="ADAL" clId="{83A11DF3-3D43-4087-A75D-5105BDCDF87E}" dt="2026-04-14T21:27:58.860" v="448" actId="20577"/>
        <pc:sldMkLst>
          <pc:docMk/>
          <pc:sldMk cId="0" sldId="318"/>
        </pc:sldMkLst>
      </pc:sldChg>
      <pc:sldChg chg="modSp mod">
        <pc:chgData name="Tomáš Faltín" userId="f49ad7cc-fcd2-4bf0-a2a5-40893ad535ed" providerId="ADAL" clId="{83A11DF3-3D43-4087-A75D-5105BDCDF87E}" dt="2026-04-15T08:38:36.738" v="604" actId="20577"/>
        <pc:sldMkLst>
          <pc:docMk/>
          <pc:sldMk cId="0" sldId="319"/>
        </pc:sldMkLst>
        <pc:spChg chg="mod">
          <ac:chgData name="Tomáš Faltín" userId="f49ad7cc-fcd2-4bf0-a2a5-40893ad535ed" providerId="ADAL" clId="{83A11DF3-3D43-4087-A75D-5105BDCDF87E}" dt="2026-04-15T08:38:36.738" v="604" actId="20577"/>
          <ac:spMkLst>
            <pc:docMk/>
            <pc:sldMk cId="0" sldId="319"/>
            <ac:spMk id="3" creationId="{00000000-0000-0000-0000-000000000000}"/>
          </ac:spMkLst>
        </pc:spChg>
      </pc:sldChg>
      <pc:sldChg chg="addSp delSp modSp mod addAnim delAnim modAnim">
        <pc:chgData name="Tomáš Faltín" userId="f49ad7cc-fcd2-4bf0-a2a5-40893ad535ed" providerId="ADAL" clId="{83A11DF3-3D43-4087-A75D-5105BDCDF87E}" dt="2026-04-15T08:37:10.283" v="581"/>
        <pc:sldMkLst>
          <pc:docMk/>
          <pc:sldMk cId="0" sldId="320"/>
        </pc:sldMkLst>
        <pc:spChg chg="mod">
          <ac:chgData name="Tomáš Faltín" userId="f49ad7cc-fcd2-4bf0-a2a5-40893ad535ed" providerId="ADAL" clId="{83A11DF3-3D43-4087-A75D-5105BDCDF87E}" dt="2026-04-15T08:27:38.324" v="496" actId="1076"/>
          <ac:spMkLst>
            <pc:docMk/>
            <pc:sldMk cId="0" sldId="320"/>
            <ac:spMk id="2" creationId="{00000000-0000-0000-0000-000000000000}"/>
          </ac:spMkLst>
        </pc:spChg>
        <pc:spChg chg="add mod">
          <ac:chgData name="Tomáš Faltín" userId="f49ad7cc-fcd2-4bf0-a2a5-40893ad535ed" providerId="ADAL" clId="{83A11DF3-3D43-4087-A75D-5105BDCDF87E}" dt="2026-04-15T08:36:21.940" v="567" actId="14100"/>
          <ac:spMkLst>
            <pc:docMk/>
            <pc:sldMk cId="0" sldId="320"/>
            <ac:spMk id="7" creationId="{B91C7D2C-893E-0E82-7E85-8EFE1BB21056}"/>
          </ac:spMkLst>
        </pc:spChg>
        <pc:spChg chg="add del mod">
          <ac:chgData name="Tomáš Faltín" userId="f49ad7cc-fcd2-4bf0-a2a5-40893ad535ed" providerId="ADAL" clId="{83A11DF3-3D43-4087-A75D-5105BDCDF87E}" dt="2026-04-15T08:36:28.227" v="570" actId="478"/>
          <ac:spMkLst>
            <pc:docMk/>
            <pc:sldMk cId="0" sldId="320"/>
            <ac:spMk id="9" creationId="{A01A1830-AE4E-C0E8-A5D6-FC92183A4306}"/>
          </ac:spMkLst>
        </pc:spChg>
        <pc:spChg chg="mod">
          <ac:chgData name="Tomáš Faltín" userId="f49ad7cc-fcd2-4bf0-a2a5-40893ad535ed" providerId="ADAL" clId="{83A11DF3-3D43-4087-A75D-5105BDCDF87E}" dt="2026-04-15T08:28:36.037" v="520" actId="20577"/>
          <ac:spMkLst>
            <pc:docMk/>
            <pc:sldMk cId="0" sldId="320"/>
            <ac:spMk id="16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28:39.694" v="522" actId="20577"/>
          <ac:spMkLst>
            <pc:docMk/>
            <pc:sldMk cId="0" sldId="320"/>
            <ac:spMk id="17" creationId="{00000000-0000-0000-0000-000000000000}"/>
          </ac:spMkLst>
        </pc:spChg>
        <pc:spChg chg="add mod">
          <ac:chgData name="Tomáš Faltín" userId="f49ad7cc-fcd2-4bf0-a2a5-40893ad535ed" providerId="ADAL" clId="{83A11DF3-3D43-4087-A75D-5105BDCDF87E}" dt="2026-04-15T08:35:01.097" v="553"/>
          <ac:spMkLst>
            <pc:docMk/>
            <pc:sldMk cId="0" sldId="320"/>
            <ac:spMk id="19" creationId="{87BAA0C3-E9C1-F93B-F8E4-CBE82DB6774B}"/>
          </ac:spMkLst>
        </pc:spChg>
        <pc:spChg chg="add del mod">
          <ac:chgData name="Tomáš Faltín" userId="f49ad7cc-fcd2-4bf0-a2a5-40893ad535ed" providerId="ADAL" clId="{83A11DF3-3D43-4087-A75D-5105BDCDF87E}" dt="2026-04-15T08:36:37.904" v="575" actId="478"/>
          <ac:spMkLst>
            <pc:docMk/>
            <pc:sldMk cId="0" sldId="320"/>
            <ac:spMk id="19" creationId="{C184CA87-44E3-A5BC-DEEF-08ED9B90A912}"/>
          </ac:spMkLst>
        </pc:spChg>
        <pc:spChg chg="add mod">
          <ac:chgData name="Tomáš Faltín" userId="f49ad7cc-fcd2-4bf0-a2a5-40893ad535ed" providerId="ADAL" clId="{83A11DF3-3D43-4087-A75D-5105BDCDF87E}" dt="2026-04-15T08:36:32.884" v="571" actId="1076"/>
          <ac:spMkLst>
            <pc:docMk/>
            <pc:sldMk cId="0" sldId="320"/>
            <ac:spMk id="20" creationId="{DDD414D0-01BA-F1C4-6F2B-41FA583DD344}"/>
          </ac:spMkLst>
        </pc:spChg>
        <pc:spChg chg="add mod">
          <ac:chgData name="Tomáš Faltín" userId="f49ad7cc-fcd2-4bf0-a2a5-40893ad535ed" providerId="ADAL" clId="{83A11DF3-3D43-4087-A75D-5105BDCDF87E}" dt="2026-04-15T08:36:46.305" v="580" actId="5793"/>
          <ac:spMkLst>
            <pc:docMk/>
            <pc:sldMk cId="0" sldId="320"/>
            <ac:spMk id="21" creationId="{05A502AC-E9A9-135E-49ED-CE26513E3BEE}"/>
          </ac:spMkLst>
        </pc:spChg>
        <pc:spChg chg="mod">
          <ac:chgData name="Tomáš Faltín" userId="f49ad7cc-fcd2-4bf0-a2a5-40893ad535ed" providerId="ADAL" clId="{83A11DF3-3D43-4087-A75D-5105BDCDF87E}" dt="2026-04-15T08:12:42.807" v="457" actId="20577"/>
          <ac:spMkLst>
            <pc:docMk/>
            <pc:sldMk cId="0" sldId="320"/>
            <ac:spMk id="27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28:42.596" v="524" actId="20577"/>
          <ac:spMkLst>
            <pc:docMk/>
            <pc:sldMk cId="0" sldId="320"/>
            <ac:spMk id="33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28:47.489" v="526" actId="20577"/>
          <ac:spMkLst>
            <pc:docMk/>
            <pc:sldMk cId="0" sldId="320"/>
            <ac:spMk id="34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12:51.007" v="462" actId="20577"/>
          <ac:spMkLst>
            <pc:docMk/>
            <pc:sldMk cId="0" sldId="320"/>
            <ac:spMk id="37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29:58.856" v="547" actId="207"/>
          <ac:spMkLst>
            <pc:docMk/>
            <pc:sldMk cId="0" sldId="320"/>
            <ac:spMk id="47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1"/>
        </pc:sldMkLst>
      </pc:sldChg>
      <pc:sldChg chg="modSp add modNotesTx">
        <pc:chgData name="Tomáš Faltín" userId="f49ad7cc-fcd2-4bf0-a2a5-40893ad535ed" providerId="ADAL" clId="{83A11DF3-3D43-4087-A75D-5105BDCDF87E}" dt="2026-04-15T12:23:52.938" v="2234" actId="20578"/>
        <pc:sldMkLst>
          <pc:docMk/>
          <pc:sldMk cId="2058124419" sldId="321"/>
        </pc:sldMkLst>
        <pc:spChg chg="mod">
          <ac:chgData name="Tomáš Faltín" userId="f49ad7cc-fcd2-4bf0-a2a5-40893ad535ed" providerId="ADAL" clId="{83A11DF3-3D43-4087-A75D-5105BDCDF87E}" dt="2026-04-15T12:23:52.938" v="2234" actId="20578"/>
          <ac:spMkLst>
            <pc:docMk/>
            <pc:sldMk cId="2058124419" sldId="321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2"/>
        </pc:sldMkLst>
      </pc:sldChg>
      <pc:sldChg chg="addSp delSp modSp add mod ord addAnim delAnim modAnim">
        <pc:chgData name="Tomáš Faltín" userId="f49ad7cc-fcd2-4bf0-a2a5-40893ad535ed" providerId="ADAL" clId="{83A11DF3-3D43-4087-A75D-5105BDCDF87E}" dt="2026-04-15T12:41:38.746" v="2545" actId="6549"/>
        <pc:sldMkLst>
          <pc:docMk/>
          <pc:sldMk cId="2677081423" sldId="322"/>
        </pc:sldMkLst>
        <pc:spChg chg="mod">
          <ac:chgData name="Tomáš Faltín" userId="f49ad7cc-fcd2-4bf0-a2a5-40893ad535ed" providerId="ADAL" clId="{83A11DF3-3D43-4087-A75D-5105BDCDF87E}" dt="2026-04-15T12:33:05.460" v="2425" actId="20577"/>
          <ac:spMkLst>
            <pc:docMk/>
            <pc:sldMk cId="2677081423" sldId="322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2:41:38.746" v="2545" actId="6549"/>
          <ac:spMkLst>
            <pc:docMk/>
            <pc:sldMk cId="2677081423" sldId="322"/>
            <ac:spMk id="3" creationId="{00000000-0000-0000-0000-000000000000}"/>
          </ac:spMkLst>
        </pc:spChg>
        <pc:spChg chg="add mod ord">
          <ac:chgData name="Tomáš Faltín" userId="f49ad7cc-fcd2-4bf0-a2a5-40893ad535ed" providerId="ADAL" clId="{83A11DF3-3D43-4087-A75D-5105BDCDF87E}" dt="2026-04-15T12:38:49.520" v="2540" actId="1076"/>
          <ac:spMkLst>
            <pc:docMk/>
            <pc:sldMk cId="2677081423" sldId="322"/>
            <ac:spMk id="4" creationId="{C5403B4A-B835-D1D7-DDBD-EB17E1FE1B57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5" creationId="{CA4174DA-3280-924B-047E-9F5DAA83A3A1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12" creationId="{D177065C-28F6-2EAA-642E-EA144FEC454C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15" creationId="{F569678D-5F18-08DA-9111-ADA0E7A51AD1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19" creationId="{428CF289-8A07-B45B-E61C-1B2B129356DC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20" creationId="{03FA689E-0020-790B-924E-FC3FB038E616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21" creationId="{D31B6C7C-C098-9C1C-A7A5-4AB4AF414E43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22" creationId="{773054E9-C145-8ABE-BE93-F4FC5CE0FBF5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27" creationId="{498215B4-9B88-1E87-43B2-32C461D51980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30" creationId="{8BDB1E74-85AF-88E0-D1D2-A2BEBB4AF9F0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33" creationId="{6B91F0B9-0964-DE31-EDA3-3CB6C7626CA5}"/>
          </ac:spMkLst>
        </pc:spChg>
        <pc:spChg chg="add mod">
          <ac:chgData name="Tomáš Faltín" userId="f49ad7cc-fcd2-4bf0-a2a5-40893ad535ed" providerId="ADAL" clId="{83A11DF3-3D43-4087-A75D-5105BDCDF87E}" dt="2026-04-15T12:35:25.732" v="2495" actId="1076"/>
          <ac:spMkLst>
            <pc:docMk/>
            <pc:sldMk cId="2677081423" sldId="322"/>
            <ac:spMk id="43" creationId="{F0D06F80-1734-57E7-779C-ED25A0313A22}"/>
          </ac:spMkLst>
        </pc:spChg>
        <pc:spChg chg="add mod">
          <ac:chgData name="Tomáš Faltín" userId="f49ad7cc-fcd2-4bf0-a2a5-40893ad535ed" providerId="ADAL" clId="{83A11DF3-3D43-4087-A75D-5105BDCDF87E}" dt="2026-04-15T12:36:27.947" v="2500"/>
          <ac:spMkLst>
            <pc:docMk/>
            <pc:sldMk cId="2677081423" sldId="322"/>
            <ac:spMk id="44" creationId="{38576267-6321-84D6-2033-C4A790475FCF}"/>
          </ac:spMkLst>
        </pc:spChg>
        <pc:spChg chg="add mod">
          <ac:chgData name="Tomáš Faltín" userId="f49ad7cc-fcd2-4bf0-a2a5-40893ad535ed" providerId="ADAL" clId="{83A11DF3-3D43-4087-A75D-5105BDCDF87E}" dt="2026-04-15T12:36:34.785" v="2502" actId="1076"/>
          <ac:spMkLst>
            <pc:docMk/>
            <pc:sldMk cId="2677081423" sldId="322"/>
            <ac:spMk id="45" creationId="{DB01A64B-2329-79A9-A6F0-FC90BFC8A201}"/>
          </ac:spMkLst>
        </pc:spChg>
        <pc:spChg chg="add mod">
          <ac:chgData name="Tomáš Faltín" userId="f49ad7cc-fcd2-4bf0-a2a5-40893ad535ed" providerId="ADAL" clId="{83A11DF3-3D43-4087-A75D-5105BDCDF87E}" dt="2026-04-15T12:39:23.336" v="2541" actId="1076"/>
          <ac:spMkLst>
            <pc:docMk/>
            <pc:sldMk cId="2677081423" sldId="322"/>
            <ac:spMk id="46" creationId="{E38DEA4B-00C2-A6EA-8AE8-C8C174C3918C}"/>
          </ac:spMkLst>
        </pc:spChg>
        <pc:picChg chg="add del mod">
          <ac:chgData name="Tomáš Faltín" userId="f49ad7cc-fcd2-4bf0-a2a5-40893ad535ed" providerId="ADAL" clId="{83A11DF3-3D43-4087-A75D-5105BDCDF87E}" dt="2026-04-15T12:37:47.393" v="2525" actId="478"/>
          <ac:picMkLst>
            <pc:docMk/>
            <pc:sldMk cId="2677081423" sldId="322"/>
            <ac:picMk id="48" creationId="{99F29E89-BA30-2379-84F3-F3D3907563FD}"/>
          </ac:picMkLst>
        </pc:picChg>
        <pc:picChg chg="add del mod">
          <ac:chgData name="Tomáš Faltín" userId="f49ad7cc-fcd2-4bf0-a2a5-40893ad535ed" providerId="ADAL" clId="{83A11DF3-3D43-4087-A75D-5105BDCDF87E}" dt="2026-04-15T12:37:49.394" v="2526" actId="478"/>
          <ac:picMkLst>
            <pc:docMk/>
            <pc:sldMk cId="2677081423" sldId="322"/>
            <ac:picMk id="50" creationId="{F2FD1B4C-3D42-8CF8-AD7D-336088E1B4FA}"/>
          </ac:picMkLst>
        </pc:picChg>
        <pc:picChg chg="add del mod">
          <ac:chgData name="Tomáš Faltín" userId="f49ad7cc-fcd2-4bf0-a2a5-40893ad535ed" providerId="ADAL" clId="{83A11DF3-3D43-4087-A75D-5105BDCDF87E}" dt="2026-04-15T12:37:55.465" v="2527" actId="478"/>
          <ac:picMkLst>
            <pc:docMk/>
            <pc:sldMk cId="2677081423" sldId="322"/>
            <ac:picMk id="52" creationId="{27FE1555-0878-93F8-6257-ED344BFA8E46}"/>
          </ac:picMkLst>
        </pc:picChg>
        <pc:cxnChg chg="del mod">
          <ac:chgData name="Tomáš Faltín" userId="f49ad7cc-fcd2-4bf0-a2a5-40893ad535ed" providerId="ADAL" clId="{83A11DF3-3D43-4087-A75D-5105BDCDF87E}" dt="2026-04-15T12:30:06.092" v="2314" actId="478"/>
          <ac:cxnSpMkLst>
            <pc:docMk/>
            <pc:sldMk cId="2677081423" sldId="322"/>
            <ac:cxnSpMk id="34" creationId="{4043ABCD-5B3B-DA2C-77C3-F47F028F6A0E}"/>
          </ac:cxnSpMkLst>
        </pc:cxnChg>
        <pc:cxnChg chg="del mod">
          <ac:chgData name="Tomáš Faltín" userId="f49ad7cc-fcd2-4bf0-a2a5-40893ad535ed" providerId="ADAL" clId="{83A11DF3-3D43-4087-A75D-5105BDCDF87E}" dt="2026-04-15T12:30:09.672" v="2315" actId="478"/>
          <ac:cxnSpMkLst>
            <pc:docMk/>
            <pc:sldMk cId="2677081423" sldId="322"/>
            <ac:cxnSpMk id="41" creationId="{57FDD0FB-BE8D-9766-14DA-A65BF7FB87BF}"/>
          </ac:cxnSpMkLst>
        </pc:cxn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3"/>
        </pc:sldMkLst>
      </pc:sldChg>
      <pc:sldChg chg="modSp add mod modAnim">
        <pc:chgData name="Tomáš Faltín" userId="f49ad7cc-fcd2-4bf0-a2a5-40893ad535ed" providerId="ADAL" clId="{83A11DF3-3D43-4087-A75D-5105BDCDF87E}" dt="2026-04-15T12:55:02.394" v="3003"/>
        <pc:sldMkLst>
          <pc:docMk/>
          <pc:sldMk cId="2136279039" sldId="323"/>
        </pc:sldMkLst>
        <pc:spChg chg="mod">
          <ac:chgData name="Tomáš Faltín" userId="f49ad7cc-fcd2-4bf0-a2a5-40893ad535ed" providerId="ADAL" clId="{83A11DF3-3D43-4087-A75D-5105BDCDF87E}" dt="2026-04-15T12:46:48.010" v="2696" actId="20577"/>
          <ac:spMkLst>
            <pc:docMk/>
            <pc:sldMk cId="2136279039" sldId="323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2:54:46.080" v="3001" actId="27636"/>
          <ac:spMkLst>
            <pc:docMk/>
            <pc:sldMk cId="2136279039" sldId="323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4"/>
        </pc:sldMkLst>
      </pc:sldChg>
      <pc:sldChg chg="addSp delSp modSp add mod delAnim modAnim">
        <pc:chgData name="Tomáš Faltín" userId="f49ad7cc-fcd2-4bf0-a2a5-40893ad535ed" providerId="ADAL" clId="{83A11DF3-3D43-4087-A75D-5105BDCDF87E}" dt="2026-04-15T13:29:50.682" v="3932"/>
        <pc:sldMkLst>
          <pc:docMk/>
          <pc:sldMk cId="80358450" sldId="324"/>
        </pc:sldMkLst>
        <pc:spChg chg="mod">
          <ac:chgData name="Tomáš Faltín" userId="f49ad7cc-fcd2-4bf0-a2a5-40893ad535ed" providerId="ADAL" clId="{83A11DF3-3D43-4087-A75D-5105BDCDF87E}" dt="2026-04-15T13:24:46.609" v="3849" actId="20577"/>
          <ac:spMkLst>
            <pc:docMk/>
            <pc:sldMk cId="80358450" sldId="324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3:21:50.048" v="3778" actId="20577"/>
          <ac:spMkLst>
            <pc:docMk/>
            <pc:sldMk cId="80358450" sldId="324"/>
            <ac:spMk id="3" creationId="{00000000-0000-0000-0000-000000000000}"/>
          </ac:spMkLst>
        </pc:spChg>
        <pc:spChg chg="add del mod">
          <ac:chgData name="Tomáš Faltín" userId="f49ad7cc-fcd2-4bf0-a2a5-40893ad535ed" providerId="ADAL" clId="{83A11DF3-3D43-4087-A75D-5105BDCDF87E}" dt="2026-04-15T13:27:56.458" v="3911" actId="478"/>
          <ac:spMkLst>
            <pc:docMk/>
            <pc:sldMk cId="80358450" sldId="324"/>
            <ac:spMk id="4" creationId="{7006E855-0C88-7D5B-AE7E-BBFDD7F831DD}"/>
          </ac:spMkLst>
        </pc:spChg>
        <pc:spChg chg="add mod">
          <ac:chgData name="Tomáš Faltín" userId="f49ad7cc-fcd2-4bf0-a2a5-40893ad535ed" providerId="ADAL" clId="{83A11DF3-3D43-4087-A75D-5105BDCDF87E}" dt="2026-04-15T13:29:20.954" v="3931" actId="14100"/>
          <ac:spMkLst>
            <pc:docMk/>
            <pc:sldMk cId="80358450" sldId="324"/>
            <ac:spMk id="5" creationId="{4BF7E4FD-6359-906B-6E91-82BA95D8D13A}"/>
          </ac:spMkLst>
        </pc:spChg>
        <pc:spChg chg="add mod">
          <ac:chgData name="Tomáš Faltín" userId="f49ad7cc-fcd2-4bf0-a2a5-40893ad535ed" providerId="ADAL" clId="{83A11DF3-3D43-4087-A75D-5105BDCDF87E}" dt="2026-04-15T13:28:01.754" v="3913" actId="14100"/>
          <ac:spMkLst>
            <pc:docMk/>
            <pc:sldMk cId="80358450" sldId="324"/>
            <ac:spMk id="6" creationId="{1BD7716B-8100-3205-3BF9-CE52CC6E72BA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5"/>
        </pc:sldMkLst>
      </pc:sldChg>
      <pc:sldChg chg="modSp add modAnim">
        <pc:chgData name="Tomáš Faltín" userId="f49ad7cc-fcd2-4bf0-a2a5-40893ad535ed" providerId="ADAL" clId="{83A11DF3-3D43-4087-A75D-5105BDCDF87E}" dt="2026-04-15T13:34:06.622" v="3938" actId="20577"/>
        <pc:sldMkLst>
          <pc:docMk/>
          <pc:sldMk cId="1349659130" sldId="325"/>
        </pc:sldMkLst>
        <pc:spChg chg="mod">
          <ac:chgData name="Tomáš Faltín" userId="f49ad7cc-fcd2-4bf0-a2a5-40893ad535ed" providerId="ADAL" clId="{83A11DF3-3D43-4087-A75D-5105BDCDF87E}" dt="2026-04-15T13:34:06.622" v="3938" actId="20577"/>
          <ac:spMkLst>
            <pc:docMk/>
            <pc:sldMk cId="1349659130" sldId="325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6"/>
        </pc:sldMkLst>
      </pc:sldChg>
      <pc:sldChg chg="add modAnim">
        <pc:chgData name="Tomáš Faltín" userId="f49ad7cc-fcd2-4bf0-a2a5-40893ad535ed" providerId="ADAL" clId="{83A11DF3-3D43-4087-A75D-5105BDCDF87E}" dt="2026-04-15T13:33:45.421" v="3934"/>
        <pc:sldMkLst>
          <pc:docMk/>
          <pc:sldMk cId="3243679754" sldId="326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7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1141969951" sldId="327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8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2133583568" sldId="328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35"/>
        </pc:sldMkLst>
      </pc:sldChg>
      <pc:sldChg chg="addSp modSp add mod addAnim delAnim modAnim modNotesTx">
        <pc:chgData name="Tomáš Faltín" userId="f49ad7cc-fcd2-4bf0-a2a5-40893ad535ed" providerId="ADAL" clId="{83A11DF3-3D43-4087-A75D-5105BDCDF87E}" dt="2026-04-15T13:12:44.758" v="3667" actId="20577"/>
        <pc:sldMkLst>
          <pc:docMk/>
          <pc:sldMk cId="1022503902" sldId="335"/>
        </pc:sldMkLst>
        <pc:spChg chg="mod">
          <ac:chgData name="Tomáš Faltín" userId="f49ad7cc-fcd2-4bf0-a2a5-40893ad535ed" providerId="ADAL" clId="{83A11DF3-3D43-4087-A75D-5105BDCDF87E}" dt="2026-04-15T12:48:13.245" v="2699" actId="20577"/>
          <ac:spMkLst>
            <pc:docMk/>
            <pc:sldMk cId="1022503902" sldId="335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3:11:44.205" v="3649" actId="114"/>
          <ac:spMkLst>
            <pc:docMk/>
            <pc:sldMk cId="1022503902" sldId="335"/>
            <ac:spMk id="3" creationId="{00000000-0000-0000-0000-000000000000}"/>
          </ac:spMkLst>
        </pc:spChg>
        <pc:spChg chg="add mod">
          <ac:chgData name="Tomáš Faltín" userId="f49ad7cc-fcd2-4bf0-a2a5-40893ad535ed" providerId="ADAL" clId="{83A11DF3-3D43-4087-A75D-5105BDCDF87E}" dt="2026-04-15T13:12:04.237" v="3651" actId="14100"/>
          <ac:spMkLst>
            <pc:docMk/>
            <pc:sldMk cId="1022503902" sldId="335"/>
            <ac:spMk id="4" creationId="{0E20C9DE-68C3-B4FF-D0AF-C23B23679704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1344260994" sldId="341"/>
        </pc:sldMkLst>
      </pc:sldChg>
      <pc:sldChg chg="modSp add mod modAnim">
        <pc:chgData name="Tomáš Faltín" userId="f49ad7cc-fcd2-4bf0-a2a5-40893ad535ed" providerId="ADAL" clId="{83A11DF3-3D43-4087-A75D-5105BDCDF87E}" dt="2026-04-15T13:23:02.096" v="3785" actId="27636"/>
        <pc:sldMkLst>
          <pc:docMk/>
          <pc:sldMk cId="3204178294" sldId="341"/>
        </pc:sldMkLst>
        <pc:spChg chg="mod">
          <ac:chgData name="Tomáš Faltín" userId="f49ad7cc-fcd2-4bf0-a2a5-40893ad535ed" providerId="ADAL" clId="{83A11DF3-3D43-4087-A75D-5105BDCDF87E}" dt="2026-04-15T13:22:59.248" v="3783" actId="20577"/>
          <ac:spMkLst>
            <pc:docMk/>
            <pc:sldMk cId="3204178294" sldId="341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3:23:02.096" v="3785" actId="27636"/>
          <ac:spMkLst>
            <pc:docMk/>
            <pc:sldMk cId="3204178294" sldId="341"/>
            <ac:spMk id="3" creationId="{00000000-0000-0000-0000-000000000000}"/>
          </ac:spMkLst>
        </pc:spChg>
      </pc:sldChg>
      <pc:sldChg chg="modSp mod ord modNotesTx">
        <pc:chgData name="Tomáš Faltín" userId="f49ad7cc-fcd2-4bf0-a2a5-40893ad535ed" providerId="ADAL" clId="{83A11DF3-3D43-4087-A75D-5105BDCDF87E}" dt="2026-04-15T11:51:19.508" v="1914" actId="20577"/>
        <pc:sldMkLst>
          <pc:docMk/>
          <pc:sldMk cId="2851480887" sldId="343"/>
        </pc:sldMkLst>
        <pc:spChg chg="mod">
          <ac:chgData name="Tomáš Faltín" userId="f49ad7cc-fcd2-4bf0-a2a5-40893ad535ed" providerId="ADAL" clId="{83A11DF3-3D43-4087-A75D-5105BDCDF87E}" dt="2026-04-15T11:08:46.388" v="1333" actId="20577"/>
          <ac:spMkLst>
            <pc:docMk/>
            <pc:sldMk cId="2851480887" sldId="343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1:51:19.508" v="1914" actId="20577"/>
          <ac:spMkLst>
            <pc:docMk/>
            <pc:sldMk cId="2851480887" sldId="343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2097380393" sldId="344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2622824573" sldId="344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1416041315" sldId="345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3344408930" sldId="345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2714162691" sldId="346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3297854770" sldId="346"/>
        </pc:sldMkLst>
      </pc:sldChg>
      <pc:sldChg chg="addSp modSp add mod modNotesTx">
        <pc:chgData name="Tomáš Faltín" userId="f49ad7cc-fcd2-4bf0-a2a5-40893ad535ed" providerId="ADAL" clId="{83A11DF3-3D43-4087-A75D-5105BDCDF87E}" dt="2026-04-15T09:37:50.189" v="654" actId="20577"/>
        <pc:sldMkLst>
          <pc:docMk/>
          <pc:sldMk cId="2464394017" sldId="347"/>
        </pc:sldMkLst>
        <pc:spChg chg="mod">
          <ac:chgData name="Tomáš Faltín" userId="f49ad7cc-fcd2-4bf0-a2a5-40893ad535ed" providerId="ADAL" clId="{83A11DF3-3D43-4087-A75D-5105BDCDF87E}" dt="2026-04-15T09:36:34.953" v="635" actId="20577"/>
          <ac:spMkLst>
            <pc:docMk/>
            <pc:sldMk cId="2464394017" sldId="347"/>
            <ac:spMk id="3" creationId="{E41A20AA-7EA6-059E-9FB2-266012F27B6D}"/>
          </ac:spMkLst>
        </pc:spChg>
        <pc:spChg chg="mod">
          <ac:chgData name="Tomáš Faltín" userId="f49ad7cc-fcd2-4bf0-a2a5-40893ad535ed" providerId="ADAL" clId="{83A11DF3-3D43-4087-A75D-5105BDCDF87E}" dt="2026-04-15T09:36:40.199" v="637" actId="20577"/>
          <ac:spMkLst>
            <pc:docMk/>
            <pc:sldMk cId="2464394017" sldId="347"/>
            <ac:spMk id="4" creationId="{68523AD2-FB61-9D4C-4947-04D4872B1FAC}"/>
          </ac:spMkLst>
        </pc:spChg>
        <pc:graphicFrameChg chg="add mod">
          <ac:chgData name="Tomáš Faltín" userId="f49ad7cc-fcd2-4bf0-a2a5-40893ad535ed" providerId="ADAL" clId="{83A11DF3-3D43-4087-A75D-5105BDCDF87E}" dt="2026-04-14T20:55:59.254" v="154"/>
          <ac:graphicFrameMkLst>
            <pc:docMk/>
            <pc:sldMk cId="2464394017" sldId="347"/>
            <ac:graphicFrameMk id="5" creationId="{76D635BA-5FD1-6389-DF63-2813A94292C0}"/>
          </ac:graphicFrameMkLst>
        </pc:graphicFrameChg>
      </pc:sldChg>
      <pc:sldChg chg="new modNotesTx">
        <pc:chgData name="Tomáš Faltín" userId="f49ad7cc-fcd2-4bf0-a2a5-40893ad535ed" providerId="ADAL" clId="{83A11DF3-3D43-4087-A75D-5105BDCDF87E}" dt="2026-04-15T10:17:11.919" v="812" actId="20577"/>
        <pc:sldMkLst>
          <pc:docMk/>
          <pc:sldMk cId="526288907" sldId="348"/>
        </pc:sldMkLst>
      </pc:sldChg>
      <pc:sldChg chg="modSp add mod modNotesTx">
        <pc:chgData name="Tomáš Faltín" userId="f49ad7cc-fcd2-4bf0-a2a5-40893ad535ed" providerId="ADAL" clId="{83A11DF3-3D43-4087-A75D-5105BDCDF87E}" dt="2026-04-15T11:07:29.776" v="1313" actId="20577"/>
        <pc:sldMkLst>
          <pc:docMk/>
          <pc:sldMk cId="3391272487" sldId="349"/>
        </pc:sldMkLst>
        <pc:spChg chg="mod">
          <ac:chgData name="Tomáš Faltín" userId="f49ad7cc-fcd2-4bf0-a2a5-40893ad535ed" providerId="ADAL" clId="{83A11DF3-3D43-4087-A75D-5105BDCDF87E}" dt="2026-04-15T11:07:08.702" v="1312" actId="20577"/>
          <ac:spMkLst>
            <pc:docMk/>
            <pc:sldMk cId="3391272487" sldId="349"/>
            <ac:spMk id="3" creationId="{98F87B0A-0E70-B972-E667-79CBC9B5B0D8}"/>
          </ac:spMkLst>
        </pc:spChg>
        <pc:spChg chg="mod">
          <ac:chgData name="Tomáš Faltín" userId="f49ad7cc-fcd2-4bf0-a2a5-40893ad535ed" providerId="ADAL" clId="{83A11DF3-3D43-4087-A75D-5105BDCDF87E}" dt="2026-04-15T11:06:50.040" v="1309" actId="1076"/>
          <ac:spMkLst>
            <pc:docMk/>
            <pc:sldMk cId="3391272487" sldId="349"/>
            <ac:spMk id="9" creationId="{EE2595BA-F27B-1532-BE5B-984BB793CA72}"/>
          </ac:spMkLst>
        </pc:spChg>
      </pc:sldChg>
      <pc:sldChg chg="add del">
        <pc:chgData name="Tomáš Faltín" userId="f49ad7cc-fcd2-4bf0-a2a5-40893ad535ed" providerId="ADAL" clId="{83A11DF3-3D43-4087-A75D-5105BDCDF87E}" dt="2026-04-15T11:03:40.926" v="1298"/>
        <pc:sldMkLst>
          <pc:docMk/>
          <pc:sldMk cId="445090887" sldId="350"/>
        </pc:sldMkLst>
      </pc:sldChg>
      <pc:sldChg chg="addSp delSp modSp add mod ord delAnim modAnim">
        <pc:chgData name="Tomáš Faltín" userId="f49ad7cc-fcd2-4bf0-a2a5-40893ad535ed" providerId="ADAL" clId="{83A11DF3-3D43-4087-A75D-5105BDCDF87E}" dt="2026-04-15T11:38:18.543" v="1725" actId="20577"/>
        <pc:sldMkLst>
          <pc:docMk/>
          <pc:sldMk cId="3263402799" sldId="350"/>
        </pc:sldMkLst>
        <pc:spChg chg="mod">
          <ac:chgData name="Tomáš Faltín" userId="f49ad7cc-fcd2-4bf0-a2a5-40893ad535ed" providerId="ADAL" clId="{83A11DF3-3D43-4087-A75D-5105BDCDF87E}" dt="2026-04-15T11:08:59.020" v="1344" actId="20577"/>
          <ac:spMkLst>
            <pc:docMk/>
            <pc:sldMk cId="3263402799" sldId="350"/>
            <ac:spMk id="2" creationId="{810FE1A4-9AFF-8834-B8E6-3F69B2785FC8}"/>
          </ac:spMkLst>
        </pc:spChg>
        <pc:spChg chg="mod">
          <ac:chgData name="Tomáš Faltín" userId="f49ad7cc-fcd2-4bf0-a2a5-40893ad535ed" providerId="ADAL" clId="{83A11DF3-3D43-4087-A75D-5105BDCDF87E}" dt="2026-04-15T11:38:18.543" v="1725" actId="20577"/>
          <ac:spMkLst>
            <pc:docMk/>
            <pc:sldMk cId="3263402799" sldId="350"/>
            <ac:spMk id="3" creationId="{46B8E633-76F1-D3AD-33CA-955FB8193C69}"/>
          </ac:spMkLst>
        </pc:spChg>
        <pc:spChg chg="add mod">
          <ac:chgData name="Tomáš Faltín" userId="f49ad7cc-fcd2-4bf0-a2a5-40893ad535ed" providerId="ADAL" clId="{83A11DF3-3D43-4087-A75D-5105BDCDF87E}" dt="2026-04-15T11:20:48.349" v="1524" actId="1076"/>
          <ac:spMkLst>
            <pc:docMk/>
            <pc:sldMk cId="3263402799" sldId="350"/>
            <ac:spMk id="4" creationId="{F6A664F9-2C90-52EA-CC78-BA866D1DB673}"/>
          </ac:spMkLst>
        </pc:spChg>
        <pc:spChg chg="del">
          <ac:chgData name="Tomáš Faltín" userId="f49ad7cc-fcd2-4bf0-a2a5-40893ad535ed" providerId="ADAL" clId="{83A11DF3-3D43-4087-A75D-5105BDCDF87E}" dt="2026-04-15T11:10:02.220" v="1346" actId="478"/>
          <ac:spMkLst>
            <pc:docMk/>
            <pc:sldMk cId="3263402799" sldId="350"/>
            <ac:spMk id="8" creationId="{F6921C88-3D49-1A9A-AD36-1A4046C6FE8B}"/>
          </ac:spMkLst>
        </pc:spChg>
        <pc:spChg chg="del">
          <ac:chgData name="Tomáš Faltín" userId="f49ad7cc-fcd2-4bf0-a2a5-40893ad535ed" providerId="ADAL" clId="{83A11DF3-3D43-4087-A75D-5105BDCDF87E}" dt="2026-04-15T11:09:59.232" v="1345" actId="478"/>
          <ac:spMkLst>
            <pc:docMk/>
            <pc:sldMk cId="3263402799" sldId="350"/>
            <ac:spMk id="9" creationId="{E32BE7B9-8734-5B49-63E7-ABAED78B062D}"/>
          </ac:spMkLst>
        </pc:spChg>
      </pc:sldChg>
      <pc:sldChg chg="new del">
        <pc:chgData name="Tomáš Faltín" userId="f49ad7cc-fcd2-4bf0-a2a5-40893ad535ed" providerId="ADAL" clId="{83A11DF3-3D43-4087-A75D-5105BDCDF87E}" dt="2026-04-15T11:56:16.510" v="2010" actId="47"/>
        <pc:sldMkLst>
          <pc:docMk/>
          <pc:sldMk cId="236153900" sldId="351"/>
        </pc:sldMkLst>
      </pc:sldChg>
      <pc:sldChg chg="modSp new del mod">
        <pc:chgData name="Tomáš Faltín" userId="f49ad7cc-fcd2-4bf0-a2a5-40893ad535ed" providerId="ADAL" clId="{83A11DF3-3D43-4087-A75D-5105BDCDF87E}" dt="2026-04-15T11:55:57.548" v="2007" actId="47"/>
        <pc:sldMkLst>
          <pc:docMk/>
          <pc:sldMk cId="3834465879" sldId="351"/>
        </pc:sldMkLst>
        <pc:spChg chg="mod">
          <ac:chgData name="Tomáš Faltín" userId="f49ad7cc-fcd2-4bf0-a2a5-40893ad535ed" providerId="ADAL" clId="{83A11DF3-3D43-4087-A75D-5105BDCDF87E}" dt="2026-04-15T11:55:27.603" v="2006" actId="20577"/>
          <ac:spMkLst>
            <pc:docMk/>
            <pc:sldMk cId="3834465879" sldId="351"/>
            <ac:spMk id="2" creationId="{96BD15EC-1662-52EA-58D5-CC2DA888EEAD}"/>
          </ac:spMkLst>
        </pc:spChg>
      </pc:sldChg>
      <pc:sldChg chg="modSp add mod modNotesTx">
        <pc:chgData name="Tomáš Faltín" userId="f49ad7cc-fcd2-4bf0-a2a5-40893ad535ed" providerId="ADAL" clId="{83A11DF3-3D43-4087-A75D-5105BDCDF87E}" dt="2026-04-15T12:13:47.522" v="2093" actId="20577"/>
        <pc:sldMkLst>
          <pc:docMk/>
          <pc:sldMk cId="2546697031" sldId="352"/>
        </pc:sldMkLst>
        <pc:spChg chg="mod">
          <ac:chgData name="Tomáš Faltín" userId="f49ad7cc-fcd2-4bf0-a2a5-40893ad535ed" providerId="ADAL" clId="{83A11DF3-3D43-4087-A75D-5105BDCDF87E}" dt="2026-04-15T12:13:47.522" v="2093" actId="20577"/>
          <ac:spMkLst>
            <pc:docMk/>
            <pc:sldMk cId="2546697031" sldId="352"/>
            <ac:spMk id="8194" creationId="{42C67B9C-DCB7-9B58-7A36-AE92FFA21160}"/>
          </ac:spMkLst>
        </pc:spChg>
        <pc:spChg chg="mod">
          <ac:chgData name="Tomáš Faltín" userId="f49ad7cc-fcd2-4bf0-a2a5-40893ad535ed" providerId="ADAL" clId="{83A11DF3-3D43-4087-A75D-5105BDCDF87E}" dt="2026-04-15T11:56:47.400" v="2055" actId="20577"/>
          <ac:spMkLst>
            <pc:docMk/>
            <pc:sldMk cId="2546697031" sldId="352"/>
            <ac:spMk id="8195" creationId="{134D0FD1-CD5D-7239-41C7-803806895EDC}"/>
          </ac:spMkLst>
        </pc:spChg>
      </pc:sldChg>
      <pc:sldChg chg="addSp delSp modSp add mod delAnim modAnim">
        <pc:chgData name="Tomáš Faltín" userId="f49ad7cc-fcd2-4bf0-a2a5-40893ad535ed" providerId="ADAL" clId="{83A11DF3-3D43-4087-A75D-5105BDCDF87E}" dt="2026-04-15T12:20:47.319" v="2152" actId="20577"/>
        <pc:sldMkLst>
          <pc:docMk/>
          <pc:sldMk cId="2130769449" sldId="353"/>
        </pc:sldMkLst>
        <pc:spChg chg="mod">
          <ac:chgData name="Tomáš Faltín" userId="f49ad7cc-fcd2-4bf0-a2a5-40893ad535ed" providerId="ADAL" clId="{83A11DF3-3D43-4087-A75D-5105BDCDF87E}" dt="2026-04-15T12:20:02.529" v="2110" actId="20577"/>
          <ac:spMkLst>
            <pc:docMk/>
            <pc:sldMk cId="2130769449" sldId="353"/>
            <ac:spMk id="2" creationId="{907AB9D8-8265-7782-91F8-C1B2FBBC9623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5" creationId="{749870D8-FFCC-A5EE-02B6-8C15D13C3286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7" creationId="{3271314E-6A90-E2FC-4907-527F9AA25A3E}"/>
          </ac:spMkLst>
        </pc:spChg>
        <pc:spChg chg="add mod">
          <ac:chgData name="Tomáš Faltín" userId="f49ad7cc-fcd2-4bf0-a2a5-40893ad535ed" providerId="ADAL" clId="{83A11DF3-3D43-4087-A75D-5105BDCDF87E}" dt="2026-04-15T12:20:47.319" v="2152" actId="20577"/>
          <ac:spMkLst>
            <pc:docMk/>
            <pc:sldMk cId="2130769449" sldId="353"/>
            <ac:spMk id="9" creationId="{E58D644D-1538-570E-AF2E-AC9E2C839251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12" creationId="{71A73A32-8FF4-7C9B-83BE-9CC1D0CA4D5F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13" creationId="{C49E9777-1357-2E6E-FF11-65ED46DB85A5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16" creationId="{EC4B76F2-271C-1D1F-7CCF-658A4E5339A9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21" creationId="{AF4855FD-7A4F-1264-99BB-E5E53D7B77FE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28" creationId="{AD98FCD8-214E-17B5-1FCD-A5AE2BA48FC0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30" creationId="{8E88C871-3C54-AFEF-D8B3-430F26E7B046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43" creationId="{ED316A06-3F5A-5CC1-DEE8-4436E5132868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47" creationId="{F91D1B6C-A2A8-B917-FCFF-9892AD26C792}"/>
          </ac:spMkLst>
        </pc:spChg>
      </pc:sldChg>
      <pc:sldChg chg="delSp modSp add del mod delAnim">
        <pc:chgData name="Tomáš Faltín" userId="f49ad7cc-fcd2-4bf0-a2a5-40893ad535ed" providerId="ADAL" clId="{83A11DF3-3D43-4087-A75D-5105BDCDF87E}" dt="2026-04-15T12:32:31.758" v="2405" actId="47"/>
        <pc:sldMkLst>
          <pc:docMk/>
          <pc:sldMk cId="1165618528" sldId="354"/>
        </pc:sldMkLst>
        <pc:spChg chg="del">
          <ac:chgData name="Tomáš Faltín" userId="f49ad7cc-fcd2-4bf0-a2a5-40893ad535ed" providerId="ADAL" clId="{83A11DF3-3D43-4087-A75D-5105BDCDF87E}" dt="2026-04-15T12:26:54.492" v="2305" actId="478"/>
          <ac:spMkLst>
            <pc:docMk/>
            <pc:sldMk cId="1165618528" sldId="354"/>
            <ac:spMk id="7" creationId="{C398603D-5090-47B5-BDF2-5F869D352A4D}"/>
          </ac:spMkLst>
        </pc:spChg>
        <pc:spChg chg="del">
          <ac:chgData name="Tomáš Faltín" userId="f49ad7cc-fcd2-4bf0-a2a5-40893ad535ed" providerId="ADAL" clId="{83A11DF3-3D43-4087-A75D-5105BDCDF87E}" dt="2026-04-15T12:26:52.574" v="2304" actId="478"/>
          <ac:spMkLst>
            <pc:docMk/>
            <pc:sldMk cId="1165618528" sldId="354"/>
            <ac:spMk id="20" creationId="{42F41B18-9612-006D-F12E-F99CBC89A2F0}"/>
          </ac:spMkLst>
        </pc:spChg>
        <pc:spChg chg="del">
          <ac:chgData name="Tomáš Faltín" userId="f49ad7cc-fcd2-4bf0-a2a5-40893ad535ed" providerId="ADAL" clId="{83A11DF3-3D43-4087-A75D-5105BDCDF87E}" dt="2026-04-15T12:26:50.349" v="2303" actId="478"/>
          <ac:spMkLst>
            <pc:docMk/>
            <pc:sldMk cId="1165618528" sldId="354"/>
            <ac:spMk id="21" creationId="{1EFC53A9-51C9-88F5-BA18-C57766A77C79}"/>
          </ac:spMkLst>
        </pc:spChg>
        <pc:spChg chg="mod">
          <ac:chgData name="Tomáš Faltín" userId="f49ad7cc-fcd2-4bf0-a2a5-40893ad535ed" providerId="ADAL" clId="{83A11DF3-3D43-4087-A75D-5105BDCDF87E}" dt="2026-04-15T12:26:46.822" v="2302" actId="20577"/>
          <ac:spMkLst>
            <pc:docMk/>
            <pc:sldMk cId="1165618528" sldId="354"/>
            <ac:spMk id="47" creationId="{338D8164-AB27-7113-0EBF-4CA5FE2BC044}"/>
          </ac:spMkLst>
        </pc:spChg>
      </pc:sldChg>
      <pc:sldChg chg="new del">
        <pc:chgData name="Tomáš Faltín" userId="f49ad7cc-fcd2-4bf0-a2a5-40893ad535ed" providerId="ADAL" clId="{83A11DF3-3D43-4087-A75D-5105BDCDF87E}" dt="2026-04-15T12:56:44.024" v="3008" actId="47"/>
        <pc:sldMkLst>
          <pc:docMk/>
          <pc:sldMk cId="3684916273" sldId="354"/>
        </pc:sldMkLst>
      </pc:sldChg>
      <pc:sldChg chg="addSp delSp modSp add del mod ord delAnim modAnim">
        <pc:chgData name="Tomáš Faltín" userId="f49ad7cc-fcd2-4bf0-a2a5-40893ad535ed" providerId="ADAL" clId="{83A11DF3-3D43-4087-A75D-5105BDCDF87E}" dt="2026-04-15T13:03:37.189" v="3219" actId="1076"/>
        <pc:sldMkLst>
          <pc:docMk/>
          <pc:sldMk cId="136502035" sldId="355"/>
        </pc:sldMkLst>
        <pc:spChg chg="mod">
          <ac:chgData name="Tomáš Faltín" userId="f49ad7cc-fcd2-4bf0-a2a5-40893ad535ed" providerId="ADAL" clId="{83A11DF3-3D43-4087-A75D-5105BDCDF87E}" dt="2026-04-15T12:57:07.465" v="3027" actId="20577"/>
          <ac:spMkLst>
            <pc:docMk/>
            <pc:sldMk cId="136502035" sldId="355"/>
            <ac:spMk id="2" creationId="{03561E58-233E-B28E-8A9E-3759D17DA8C8}"/>
          </ac:spMkLst>
        </pc:spChg>
        <pc:spChg chg="mod">
          <ac:chgData name="Tomáš Faltín" userId="f49ad7cc-fcd2-4bf0-a2a5-40893ad535ed" providerId="ADAL" clId="{83A11DF3-3D43-4087-A75D-5105BDCDF87E}" dt="2026-04-15T13:03:31.538" v="3218" actId="20577"/>
          <ac:spMkLst>
            <pc:docMk/>
            <pc:sldMk cId="136502035" sldId="355"/>
            <ac:spMk id="3" creationId="{836BB32D-E7A3-154E-AE5D-31D43D504014}"/>
          </ac:spMkLst>
        </pc:spChg>
        <pc:spChg chg="del">
          <ac:chgData name="Tomáš Faltín" userId="f49ad7cc-fcd2-4bf0-a2a5-40893ad535ed" providerId="ADAL" clId="{83A11DF3-3D43-4087-A75D-5105BDCDF87E}" dt="2026-04-15T12:57:25.606" v="3028" actId="478"/>
          <ac:spMkLst>
            <pc:docMk/>
            <pc:sldMk cId="136502035" sldId="355"/>
            <ac:spMk id="4" creationId="{E8EE4550-242E-7C45-FEEA-A84D6B978BFE}"/>
          </ac:spMkLst>
        </pc:spChg>
        <pc:spChg chg="add del mod">
          <ac:chgData name="Tomáš Faltín" userId="f49ad7cc-fcd2-4bf0-a2a5-40893ad535ed" providerId="ADAL" clId="{83A11DF3-3D43-4087-A75D-5105BDCDF87E}" dt="2026-04-15T13:00:21.645" v="3169" actId="478"/>
          <ac:spMkLst>
            <pc:docMk/>
            <pc:sldMk cId="136502035" sldId="355"/>
            <ac:spMk id="5" creationId="{A6DAA9C7-28D1-A17D-FAC8-02BC1DA758E0}"/>
          </ac:spMkLst>
        </pc:spChg>
        <pc:spChg chg="add mod">
          <ac:chgData name="Tomáš Faltín" userId="f49ad7cc-fcd2-4bf0-a2a5-40893ad535ed" providerId="ADAL" clId="{83A11DF3-3D43-4087-A75D-5105BDCDF87E}" dt="2026-04-15T13:03:37.189" v="3219" actId="1076"/>
          <ac:spMkLst>
            <pc:docMk/>
            <pc:sldMk cId="136502035" sldId="355"/>
            <ac:spMk id="6" creationId="{203EFBC2-A5EE-A083-C1B7-87041EAF47F9}"/>
          </ac:spMkLst>
        </pc:spChg>
      </pc:sldChg>
      <pc:sldChg chg="delSp modSp add mod delAnim modAnim">
        <pc:chgData name="Tomáš Faltín" userId="f49ad7cc-fcd2-4bf0-a2a5-40893ad535ed" providerId="ADAL" clId="{83A11DF3-3D43-4087-A75D-5105BDCDF87E}" dt="2026-04-15T13:19:37.592" v="3747" actId="207"/>
        <pc:sldMkLst>
          <pc:docMk/>
          <pc:sldMk cId="709380217" sldId="356"/>
        </pc:sldMkLst>
        <pc:spChg chg="mod">
          <ac:chgData name="Tomáš Faltín" userId="f49ad7cc-fcd2-4bf0-a2a5-40893ad535ed" providerId="ADAL" clId="{83A11DF3-3D43-4087-A75D-5105BDCDF87E}" dt="2026-04-15T13:13:45.655" v="3685" actId="20577"/>
          <ac:spMkLst>
            <pc:docMk/>
            <pc:sldMk cId="709380217" sldId="356"/>
            <ac:spMk id="2" creationId="{0639FC82-8F4C-E0CF-35BA-4FC78F1AD022}"/>
          </ac:spMkLst>
        </pc:spChg>
        <pc:spChg chg="mod">
          <ac:chgData name="Tomáš Faltín" userId="f49ad7cc-fcd2-4bf0-a2a5-40893ad535ed" providerId="ADAL" clId="{83A11DF3-3D43-4087-A75D-5105BDCDF87E}" dt="2026-04-15T13:19:37.592" v="3747" actId="207"/>
          <ac:spMkLst>
            <pc:docMk/>
            <pc:sldMk cId="709380217" sldId="356"/>
            <ac:spMk id="3" creationId="{5E191FB0-6426-DFD4-6DCF-BE3639A46D39}"/>
          </ac:spMkLst>
        </pc:spChg>
        <pc:spChg chg="del">
          <ac:chgData name="Tomáš Faltín" userId="f49ad7cc-fcd2-4bf0-a2a5-40893ad535ed" providerId="ADAL" clId="{83A11DF3-3D43-4087-A75D-5105BDCDF87E}" dt="2026-04-15T13:16:33.511" v="3689" actId="478"/>
          <ac:spMkLst>
            <pc:docMk/>
            <pc:sldMk cId="709380217" sldId="356"/>
            <ac:spMk id="6" creationId="{5AACCD0B-49A6-E685-E0D8-B215CBA0BE73}"/>
          </ac:spMkLst>
        </pc:spChg>
      </pc:sldChg>
      <pc:sldChg chg="modSp new mod modNotesTx">
        <pc:chgData name="Tomáš Faltín" userId="f49ad7cc-fcd2-4bf0-a2a5-40893ad535ed" providerId="ADAL" clId="{83A11DF3-3D43-4087-A75D-5105BDCDF87E}" dt="2026-04-15T13:24:53.377" v="3860" actId="20577"/>
        <pc:sldMkLst>
          <pc:docMk/>
          <pc:sldMk cId="182850951" sldId="357"/>
        </pc:sldMkLst>
        <pc:spChg chg="mod">
          <ac:chgData name="Tomáš Faltín" userId="f49ad7cc-fcd2-4bf0-a2a5-40893ad535ed" providerId="ADAL" clId="{83A11DF3-3D43-4087-A75D-5105BDCDF87E}" dt="2026-04-15T13:24:02.172" v="3810" actId="20577"/>
          <ac:spMkLst>
            <pc:docMk/>
            <pc:sldMk cId="182850951" sldId="357"/>
            <ac:spMk id="2" creationId="{669B9C75-D1E0-C41A-12EB-5FE3FCD00D67}"/>
          </ac:spMkLst>
        </pc:spChg>
        <pc:spChg chg="mod">
          <ac:chgData name="Tomáš Faltín" userId="f49ad7cc-fcd2-4bf0-a2a5-40893ad535ed" providerId="ADAL" clId="{83A11DF3-3D43-4087-A75D-5105BDCDF87E}" dt="2026-04-15T13:24:28.542" v="3845" actId="404"/>
          <ac:spMkLst>
            <pc:docMk/>
            <pc:sldMk cId="182850951" sldId="357"/>
            <ac:spMk id="3" creationId="{9BF8FA62-393D-9B3A-F63A-34DCF800F55F}"/>
          </ac:spMkLst>
        </pc:spChg>
      </pc:sldChg>
      <pc:sldChg chg="modSp add mod">
        <pc:chgData name="Tomáš Faltín" userId="f49ad7cc-fcd2-4bf0-a2a5-40893ad535ed" providerId="ADAL" clId="{83A11DF3-3D43-4087-A75D-5105BDCDF87E}" dt="2026-04-15T13:25:07.036" v="3864" actId="20577"/>
        <pc:sldMkLst>
          <pc:docMk/>
          <pc:sldMk cId="3807298138" sldId="358"/>
        </pc:sldMkLst>
        <pc:spChg chg="mod">
          <ac:chgData name="Tomáš Faltín" userId="f49ad7cc-fcd2-4bf0-a2a5-40893ad535ed" providerId="ADAL" clId="{83A11DF3-3D43-4087-A75D-5105BDCDF87E}" dt="2026-04-15T13:25:07.036" v="3864" actId="20577"/>
          <ac:spMkLst>
            <pc:docMk/>
            <pc:sldMk cId="3807298138" sldId="358"/>
            <ac:spMk id="8194" creationId="{B09540D0-A9C3-BA16-DD46-3D8EAA2DAB16}"/>
          </ac:spMkLst>
        </pc:spChg>
      </pc:sldChg>
      <pc:sldChg chg="modSp add mod">
        <pc:chgData name="Tomáš Faltín" userId="f49ad7cc-fcd2-4bf0-a2a5-40893ad535ed" providerId="ADAL" clId="{83A11DF3-3D43-4087-A75D-5105BDCDF87E}" dt="2026-04-15T15:25:16.978" v="3957" actId="20577"/>
        <pc:sldMkLst>
          <pc:docMk/>
          <pc:sldMk cId="2938260363" sldId="359"/>
        </pc:sldMkLst>
        <pc:spChg chg="mod">
          <ac:chgData name="Tomáš Faltín" userId="f49ad7cc-fcd2-4bf0-a2a5-40893ad535ed" providerId="ADAL" clId="{83A11DF3-3D43-4087-A75D-5105BDCDF87E}" dt="2026-04-15T15:25:14.710" v="3956" actId="5793"/>
          <ac:spMkLst>
            <pc:docMk/>
            <pc:sldMk cId="2938260363" sldId="359"/>
            <ac:spMk id="8194" creationId="{127BBF37-D02A-88DB-A361-9C69041B8BA7}"/>
          </ac:spMkLst>
        </pc:spChg>
        <pc:spChg chg="mod">
          <ac:chgData name="Tomáš Faltín" userId="f49ad7cc-fcd2-4bf0-a2a5-40893ad535ed" providerId="ADAL" clId="{83A11DF3-3D43-4087-A75D-5105BDCDF87E}" dt="2026-04-15T15:25:16.978" v="3957" actId="20577"/>
          <ac:spMkLst>
            <pc:docMk/>
            <pc:sldMk cId="2938260363" sldId="359"/>
            <ac:spMk id="8195" creationId="{95E9D1AD-D396-CE6F-B282-0C418BCDFE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85D21-963E-4968-8BFA-DA07481E0805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E818B-F9C0-4195-B29E-7C1029D8B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40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Threads doesn’t need to run in parallel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950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Mutual exclusion ~ a unique ball as an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020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459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55566-4F50-8851-A21E-C757DD0E1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9D6825-78C9-FC3A-9A53-4A272BD56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59C910-08D6-2E69-9A9B-A06A9ADAA9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7790F-1FFB-1BF0-4374-7927A64DDF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509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Readers+writers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746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E79A1-C836-D145-1507-2232B303F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A9F0A9-CEFD-DE78-73FB-D6427A1B0D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2218B9-90E3-2D48-6487-53743423EF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C42BA-8E1E-3040-B701-6AA30B5588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70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8A7B8-A3D3-D4E9-809F-92719894E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BAE027-74C2-495C-3E3B-14DD0A54AC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C17ACD-4DDE-9F26-490C-B8A41E8430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!!! Deadlock when: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Thread A: lock(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from.m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→ waits for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to.m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Thread B: lock(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to.m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→ waits for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from.m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3E086-E5F0-AFD1-3347-DD0401A066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562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623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351C2-ABA0-F351-7916-EF6FE7B43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59E1C2-1EFF-DDE1-E9AB-6460170F2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842F34-ADDA-D07F-3FF4-273E5F23EE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problem here </a:t>
            </a:r>
            <a:r>
              <a:rPr lang="en-US" dirty="0">
                <a:sym typeface="Wingdings" panose="05000000000000000000" pitchFamily="2" charset="2"/>
              </a:rPr>
              <a:t> 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8BF3A-98F4-E19F-CEA2-0E4322424F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747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defer_lock_tdo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 acquire ownership of the mutex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try_to_lock_ttry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acquire ownership of the mutex without blocking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adopt_lock_tassume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calling thread already has ownership of the mutex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742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Spurious for optimization purposes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81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990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358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picture?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070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Thread might be part of a thread pool</a:t>
            </a:r>
          </a:p>
          <a:p>
            <a:endParaRPr lang="en-US" dirty="0"/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std::launch::async | std::launch::deferred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Async - the task is executed on a different thread, potentially by creating and launching it first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Deferred - the task is executed on the calling thread the first time its result is requested (lazy evaluation)</a:t>
            </a:r>
          </a:p>
          <a:p>
            <a:pPr fontAlgn="t"/>
            <a:endParaRPr lang="en-US" dirty="0"/>
          </a:p>
          <a:p>
            <a:pPr fontAlgn="t"/>
            <a:r>
              <a:rPr lang="en-US" dirty="0"/>
              <a:t>&amp;X::bar – member function pointer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249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store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89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</a:t>
            </a:r>
          </a:p>
          <a:p>
            <a:r>
              <a:rPr lang="en-US" dirty="0"/>
              <a:t>memory models</a:t>
            </a:r>
          </a:p>
          <a:p>
            <a:r>
              <a:rPr lang="en-US" dirty="0"/>
              <a:t>Mutable?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std::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hardware_constructive_interference_size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96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2125E-90E1-D8B1-0B10-420D544E8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92D882-DD5C-637B-3FDE-73251A72A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854506-B513-61FD-99AB-94702C564A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picture?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8EF5E-B6DC-2316-A24A-B246120999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95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Recap: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What is thread? 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Shares address space with other threads, has its own call stack</a:t>
            </a:r>
            <a:endParaRPr lang="en-US"/>
          </a:p>
          <a:p>
            <a:r>
              <a:rPr lang="en-US"/>
              <a:t>Diff vs. process?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63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01F52-3EE8-D8F0-B61E-3CADBFA4C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801657-D80F-CC98-1282-6EAC8D6AC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E379F7-CC1F-C4F1-D991-71026E4D12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711879-551D-8706-6723-397FC0E22A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01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stop_source</a:t>
            </a:r>
            <a:r>
              <a:rPr lang="en-US" dirty="0"/>
              <a:t> ~ controller</a:t>
            </a:r>
          </a:p>
          <a:p>
            <a:r>
              <a:rPr lang="en-US" dirty="0" err="1"/>
              <a:t>stop_token</a:t>
            </a:r>
            <a:r>
              <a:rPr lang="en-US" dirty="0"/>
              <a:t> ~ observer</a:t>
            </a:r>
          </a:p>
          <a:p>
            <a:endParaRPr lang="en-US" dirty="0"/>
          </a:p>
          <a:p>
            <a:r>
              <a:rPr lang="en-US" dirty="0"/>
              <a:t>Similar to </a:t>
            </a:r>
            <a:r>
              <a:rPr lang="en-US" dirty="0" err="1"/>
              <a:t>promise+future</a:t>
            </a:r>
            <a:endParaRPr lang="en-US" dirty="0"/>
          </a:p>
          <a:p>
            <a:endParaRPr lang="en-US" dirty="0"/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a stop is requested, it cannot be withdrawn. Additional stop requests have no effect.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83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EA650-23F6-AF1D-8DC8-FEFE8317F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1B6539-51F8-DAAB-657D-419F030880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9649AE-CAC1-6CB9-0625-F2E6E6AC3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84E404-C062-8E65-38E0-4DAB0442ED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483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monitor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an object that guarantees:</a:t>
            </a: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Mutual exclusion: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one thread executes monitor code at a time</a:t>
            </a: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Condition synchronization: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threads can 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wait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conditions and be 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notified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Encapsulation: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shared data is accessible 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through the monitor’s methods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0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06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/>
          </a:p>
        </p:txBody>
      </p:sp>
      <p:pic>
        <p:nvPicPr>
          <p:cNvPr id="6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EF1E-FEAD-4D10-8EFF-C55353D543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BCEFF-B55C-4235-978B-268C3A496A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28698-1B54-4F60-8D07-B15AE30979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9E576-D3F8-4897-A0B9-6938B2BAB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1FCEC-0EAE-4E4F-BF45-F90A7398F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96AE7-E6C5-4C0D-BC1F-D30E4DBF68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EC46-17E5-4A77-8853-9AEFA48C6E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213E5-1F29-43EC-9D45-BC9BD888F3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6BF95-7295-4617-B06F-05E4F67E0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A475E-F9A0-450E-87E2-8839A658F2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BAE97-AF77-4A26-B5B1-5E1EE01BDA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873B5-E487-4703-8A1C-AD44F94D6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2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2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fld id="{F0AF2861-DAA9-404A-AFD8-DE3C425BA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/>
          </a:p>
        </p:txBody>
      </p:sp>
      <p:pic>
        <p:nvPicPr>
          <p:cNvPr id="6153" name="Picture 9" descr="b2e2lirt[1]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4400" dirty="0"/>
              <a:t>C++ </a:t>
            </a:r>
            <a:r>
              <a:rPr lang="en-US" sz="4400" dirty="0"/>
              <a:t>- parallelization and synchronization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/>
              <a:t>Tomáš Faltín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3707904" y="170080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31840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707904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313184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8396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131840" y="4869160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707904" y="4869160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707904" y="5445224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699792" y="2132856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fork</a:t>
            </a:r>
            <a:endParaRPr lang="cs-CZ"/>
          </a:p>
        </p:txBody>
      </p:sp>
      <p:sp>
        <p:nvSpPr>
          <p:cNvPr id="21" name="TextBox 20"/>
          <p:cNvSpPr txBox="1"/>
          <p:nvPr/>
        </p:nvSpPr>
        <p:spPr>
          <a:xfrm>
            <a:off x="539552" y="407707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>
                <a:solidFill>
                  <a:srgbClr val="C00000"/>
                </a:solidFill>
              </a:rPr>
              <a:t>blocked on join</a:t>
            </a:r>
            <a:endParaRPr lang="cs-CZ" sz="240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1520" y="328498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/>
              <a:t>“Hello from main”</a:t>
            </a:r>
            <a:endParaRPr lang="cs-CZ" sz="2400"/>
          </a:p>
        </p:txBody>
      </p:sp>
      <p:sp>
        <p:nvSpPr>
          <p:cNvPr id="23" name="TextBox 22"/>
          <p:cNvSpPr txBox="1"/>
          <p:nvPr/>
        </p:nvSpPr>
        <p:spPr>
          <a:xfrm>
            <a:off x="4427984" y="429309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/>
              <a:t>“Hello from thread”</a:t>
            </a:r>
            <a:endParaRPr lang="cs-CZ" sz="2400"/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131840" y="4005064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283968" y="4005064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499992" y="2852936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>
                <a:solidFill>
                  <a:srgbClr val="C00000"/>
                </a:solidFill>
              </a:rPr>
              <a:t>thread creation overhead</a:t>
            </a:r>
            <a:endParaRPr lang="cs-CZ" sz="24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083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3707904" y="170080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31840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707904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313184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8396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131840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707904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707904" y="458112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23928" y="1988840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fork</a:t>
            </a:r>
            <a:endParaRPr lang="cs-CZ"/>
          </a:p>
        </p:txBody>
      </p:sp>
      <p:sp>
        <p:nvSpPr>
          <p:cNvPr id="21" name="TextBox 20"/>
          <p:cNvSpPr txBox="1"/>
          <p:nvPr/>
        </p:nvSpPr>
        <p:spPr>
          <a:xfrm>
            <a:off x="3923928" y="4509120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barrier</a:t>
            </a:r>
            <a:endParaRPr lang="cs-CZ"/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707904" y="256490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64400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3707904" y="400506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H="1">
            <a:off x="2771800" y="256490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277180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2771800" y="400506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419872" y="3212976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…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828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Class thread</a:t>
            </a:r>
          </a:p>
          <a:p>
            <a:pPr lvl="1"/>
            <a:r>
              <a:rPr lang="en-US" dirty="0"/>
              <a:t>Constructor</a:t>
            </a:r>
          </a:p>
          <a:p>
            <a:pPr lvl="2"/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template &lt;class F, class ...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Args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&gt; explicit thread(F&amp;&amp; f,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Args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&amp;&amp;...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args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);</a:t>
            </a:r>
          </a:p>
          <a:p>
            <a:pPr lvl="1"/>
            <a:r>
              <a:rPr lang="en-US" dirty="0"/>
              <a:t>Destructor</a:t>
            </a:r>
          </a:p>
          <a:p>
            <a:pPr lvl="2"/>
            <a:r>
              <a:rPr lang="en-US" dirty="0"/>
              <a:t>If joinable() then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terminate()</a:t>
            </a: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bool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joinable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const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void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join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dirty="0"/>
              <a:t>Blocks, until the thread *this has completed</a:t>
            </a: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void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detach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id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get_id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const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static unsigned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hardware_concurrency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();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Namespace </a:t>
            </a:r>
            <a:r>
              <a:rPr lang="en-US" b="1" err="1">
                <a:solidFill>
                  <a:schemeClr val="accent6"/>
                </a:solidFill>
                <a:latin typeface="Courier New" pitchFamily="49" charset="0"/>
              </a:rPr>
              <a:t>this_thread</a:t>
            </a:r>
            <a:endParaRPr lang="en-US" b="1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thread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::id </a:t>
            </a:r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get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_id() </a:t>
            </a:r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/>
              <a:t>Unique ID of the current thread</a:t>
            </a:r>
          </a:p>
          <a:p>
            <a:pPr lvl="1"/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void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yield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() </a:t>
            </a:r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/>
              <a:t>Opportunity to reschedule</a:t>
            </a:r>
          </a:p>
          <a:p>
            <a:pPr lvl="1"/>
            <a:r>
              <a:rPr lang="en-US" b="1" err="1">
                <a:solidFill>
                  <a:schemeClr val="accent6"/>
                </a:solidFill>
                <a:latin typeface="Courier New" pitchFamily="49" charset="0"/>
              </a:rPr>
              <a:t>sleep_for</a:t>
            </a:r>
            <a:r>
              <a:rPr lang="en-US"/>
              <a:t>, </a:t>
            </a:r>
            <a:r>
              <a:rPr lang="en-US" b="1" err="1">
                <a:solidFill>
                  <a:schemeClr val="accent6"/>
                </a:solidFill>
                <a:latin typeface="Courier New" pitchFamily="49" charset="0"/>
              </a:rPr>
              <a:t>sleep_until</a:t>
            </a:r>
            <a:endParaRPr lang="en-US" b="1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/>
              <a:t>Blocks the thread for relative/absolute timeout</a:t>
            </a:r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- Single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/>
          <a:lstStyle/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&lt;iostream&gt;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&lt;thread&gt;</a:t>
            </a:r>
          </a:p>
          <a:p>
            <a:pPr>
              <a:buNone/>
            </a:pP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thread_fn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 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“Hello from thread” &lt;&lt;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 main(int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std::thread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(&amp;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thread_fn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"Hello from main" &lt;&lt;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thr.join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return 0;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376E0-3293-79F0-A8EB-0E394E2EC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4957-430C-3B72-7D1B-C5E5519F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- Multiple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87B0A-0E70-B972-E667-79CBC9B5B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50098"/>
          </a:xfrm>
        </p:spPr>
        <p:txBody>
          <a:bodyPr/>
          <a:lstStyle/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&lt;iostream&gt;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&lt;thread&gt;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&lt;vector&gt;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 main(int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auto NUM_THREADS = std::thread::</a:t>
            </a:r>
            <a:r>
              <a:rPr lang="en-US" sz="1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hardware_concurrency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std::vector&lt;std::thread&gt; workers;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for(int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 NUM_THREADS; ++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workers.push_back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(std::thread([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]()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"Hello from thread " &lt;&lt;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 with id:"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get_id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}));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"Hello from main"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for(auto &amp;t : workers)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t.join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return 0;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cs-CZ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9EB10B2C-6007-EADF-DFCD-DEAB4A26D7BC}"/>
              </a:ext>
            </a:extLst>
          </p:cNvPr>
          <p:cNvSpPr/>
          <p:nvPr/>
        </p:nvSpPr>
        <p:spPr bwMode="auto">
          <a:xfrm>
            <a:off x="4852135" y="5907712"/>
            <a:ext cx="2050836" cy="400109"/>
          </a:xfrm>
          <a:prstGeom prst="wedgeRoundRectCallout">
            <a:avLst>
              <a:gd name="adj1" fmla="val -63043"/>
              <a:gd name="adj2" fmla="val -29655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What if we forget?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EE2595BA-F27B-1532-BE5B-984BB793CA72}"/>
              </a:ext>
            </a:extLst>
          </p:cNvPr>
          <p:cNvSpPr/>
          <p:nvPr/>
        </p:nvSpPr>
        <p:spPr bwMode="auto">
          <a:xfrm>
            <a:off x="5941421" y="3613433"/>
            <a:ext cx="2408100" cy="400109"/>
          </a:xfrm>
          <a:prstGeom prst="wedgeRoundRectCallout">
            <a:avLst>
              <a:gd name="adj1" fmla="val -47592"/>
              <a:gd name="adj2" fmla="val 101473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How to stop a thread?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27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err="1"/>
              <a:t>jthread</a:t>
            </a:r>
            <a:endParaRPr lang="en-US" dirty="0"/>
          </a:p>
          <a:p>
            <a:pPr lvl="1"/>
            <a:r>
              <a:rPr lang="en-US" dirty="0"/>
              <a:t>Like thread, </a:t>
            </a:r>
            <a:r>
              <a:rPr lang="en-US" dirty="0" err="1"/>
              <a:t>autostops+autojoins</a:t>
            </a:r>
            <a:r>
              <a:rPr lang="en-US" dirty="0"/>
              <a:t> on destruction</a:t>
            </a:r>
          </a:p>
          <a:p>
            <a:pPr lvl="1"/>
            <a:r>
              <a:rPr lang="en-US" dirty="0"/>
              <a:t>Provides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stop_token</a:t>
            </a:r>
            <a:r>
              <a:rPr lang="en-US" sz="2400" dirty="0"/>
              <a:t> </a:t>
            </a:r>
            <a:r>
              <a:rPr lang="en-US" dirty="0"/>
              <a:t>request a stop</a:t>
            </a:r>
          </a:p>
          <a:p>
            <a:pPr lvl="2"/>
            <a:r>
              <a:rPr lang="en-US" dirty="0"/>
              <a:t>Internal member of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stop_source</a:t>
            </a:r>
            <a:r>
              <a:rPr lang="en-US" dirty="0"/>
              <a:t> type</a:t>
            </a:r>
          </a:p>
          <a:p>
            <a:pPr lvl="2"/>
            <a:r>
              <a:rPr lang="en-US" dirty="0"/>
              <a:t>Constructor accepts a function with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stop_token</a:t>
            </a:r>
            <a:r>
              <a:rPr lang="en-US" dirty="0"/>
              <a:t> as the first argument</a:t>
            </a:r>
          </a:p>
          <a:p>
            <a:pPr lvl="2"/>
            <a:r>
              <a:rPr lang="en-US" dirty="0"/>
              <a:t>Destructor calls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request_stop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sz="2400" dirty="0"/>
              <a:t>Once a stop is requested, it cannot be withdrawn</a:t>
            </a:r>
          </a:p>
          <a:p>
            <a:pPr lvl="3"/>
            <a:r>
              <a:rPr lang="en-US" sz="2100" dirty="0"/>
              <a:t>Addition stop requests have no effect</a:t>
            </a:r>
          </a:p>
          <a:p>
            <a:pPr lvl="2"/>
            <a:r>
              <a:rPr lang="en-US" dirty="0"/>
              <a:t>Interface functions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get_stop_source</a:t>
            </a:r>
            <a:r>
              <a:rPr lang="en-US" dirty="0"/>
              <a:t>,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get_stop_token</a:t>
            </a:r>
            <a:r>
              <a:rPr lang="en-US" dirty="0"/>
              <a:t>, and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request_stop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480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A16D8-B916-BCE5-8FCD-006771632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FE1A4-9AFF-8834-B8E6-3F69B2785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JThreads</a:t>
            </a:r>
            <a:r>
              <a:rPr lang="en-US" dirty="0"/>
              <a:t> - Usage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8E633-76F1-D3AD-33CA-955FB8193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719262"/>
            <a:ext cx="8529403" cy="4950098"/>
          </a:xfrm>
        </p:spPr>
        <p:txBody>
          <a:bodyPr/>
          <a:lstStyle/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worker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jthread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([](std::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stop_token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stoken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while (!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stoken.stop_requested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sleep_for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(100ms);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&lt;&lt; "nonstop, j</a:t>
            </a:r>
            <a:r>
              <a:rPr lang="cs-CZ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á chci žít no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nstop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...\n";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&lt;&lt; "Stopping...\n";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});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stopper([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stop_source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worker.get_stop_source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()] mutable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sleep_for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(1s);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&lt;&lt; "Requesting stop...\n";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stop_source.request_stop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});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stopper.join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F6A664F9-2C90-52EA-CC78-BA866D1DB673}"/>
              </a:ext>
            </a:extLst>
          </p:cNvPr>
          <p:cNvSpPr/>
          <p:nvPr/>
        </p:nvSpPr>
        <p:spPr bwMode="auto">
          <a:xfrm>
            <a:off x="2671064" y="5622899"/>
            <a:ext cx="2620463" cy="400109"/>
          </a:xfrm>
          <a:prstGeom prst="wedgeRoundRectCallout">
            <a:avLst>
              <a:gd name="adj1" fmla="val -63043"/>
              <a:gd name="adj2" fmla="val -29655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Why do we need a join?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40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662065"/>
          </a:xfrm>
        </p:spPr>
        <p:txBody>
          <a:bodyPr/>
          <a:lstStyle/>
          <a:p>
            <a:r>
              <a:rPr lang="en-US" dirty="0"/>
              <a:t>Passing arguments to threads</a:t>
            </a:r>
          </a:p>
          <a:p>
            <a:pPr lvl="1"/>
            <a:r>
              <a:rPr lang="en-US" dirty="0"/>
              <a:t>By value</a:t>
            </a:r>
          </a:p>
          <a:p>
            <a:pPr lvl="2"/>
            <a:r>
              <a:rPr lang="en-US" dirty="0"/>
              <a:t>Safe, but you MUST make deep copy</a:t>
            </a:r>
          </a:p>
          <a:p>
            <a:pPr lvl="1"/>
            <a:r>
              <a:rPr lang="en-US" dirty="0"/>
              <a:t>By move (</a:t>
            </a:r>
            <a:r>
              <a:rPr lang="en-US" dirty="0" err="1"/>
              <a:t>rvalue</a:t>
            </a:r>
            <a:r>
              <a:rPr lang="en-US" dirty="0"/>
              <a:t> reference)</a:t>
            </a:r>
          </a:p>
          <a:p>
            <a:pPr lvl="2"/>
            <a:r>
              <a:rPr lang="en-US" dirty="0"/>
              <a:t>Safe, as long as strict (deep) adherence to move semantics</a:t>
            </a:r>
          </a:p>
          <a:p>
            <a:pPr lvl="1"/>
            <a:r>
              <a:rPr lang="en-US" dirty="0"/>
              <a:t>By const reference</a:t>
            </a:r>
          </a:p>
          <a:p>
            <a:pPr lvl="2"/>
            <a:r>
              <a:rPr lang="en-US" dirty="0"/>
              <a:t>Safe, as long as object is guaranteed deep-immutable</a:t>
            </a:r>
          </a:p>
          <a:p>
            <a:pPr lvl="1"/>
            <a:r>
              <a:rPr lang="en-US" dirty="0"/>
              <a:t>By non-const reference</a:t>
            </a:r>
          </a:p>
          <a:p>
            <a:pPr lvl="2"/>
            <a:r>
              <a:rPr lang="en-US" dirty="0"/>
              <a:t>Safe, as long as the object is </a:t>
            </a:r>
            <a:r>
              <a:rPr lang="en-US" i="1" dirty="0"/>
              <a:t>monitor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Synchronization primitives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Synchronization primitives</a:t>
            </a:r>
          </a:p>
          <a:p>
            <a:pPr lvl="1"/>
            <a:r>
              <a:rPr lang="en-US" dirty="0"/>
              <a:t>Mutual exclusion</a:t>
            </a:r>
          </a:p>
          <a:p>
            <a:pPr lvl="2"/>
            <a:r>
              <a:rPr lang="en-US" dirty="0"/>
              <a:t>Headers &lt;mutex&gt; and &lt;</a:t>
            </a:r>
            <a:r>
              <a:rPr lang="en-US" dirty="0" err="1"/>
              <a:t>shared_mutex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Condition variables</a:t>
            </a:r>
          </a:p>
          <a:p>
            <a:pPr lvl="2"/>
            <a:r>
              <a:rPr lang="en-US" dirty="0"/>
              <a:t>Header &lt;</a:t>
            </a:r>
            <a:r>
              <a:rPr lang="en-US" dirty="0" err="1"/>
              <a:t>condition_variable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Semaphore</a:t>
            </a:r>
          </a:p>
          <a:p>
            <a:pPr lvl="2"/>
            <a:r>
              <a:rPr lang="en-US" dirty="0"/>
              <a:t>Header &lt;semaphore&gt;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303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806081"/>
          </a:xfrm>
        </p:spPr>
        <p:txBody>
          <a:bodyPr/>
          <a:lstStyle/>
          <a:p>
            <a:r>
              <a:rPr lang="en-US"/>
              <a:t>Race conditions</a:t>
            </a:r>
          </a:p>
          <a:p>
            <a:pPr lvl="1"/>
            <a:r>
              <a:rPr lang="en-US"/>
              <a:t>Separate threads with shared state</a:t>
            </a:r>
          </a:p>
          <a:p>
            <a:pPr lvl="1"/>
            <a:r>
              <a:rPr lang="en-US"/>
              <a:t>Result of computation depends on OS scheduling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Mutex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</a:t>
            </a:r>
            <a:r>
              <a:rPr lang="en-US" b="1" dirty="0"/>
              <a:t>synchronization primitive</a:t>
            </a:r>
            <a:endParaRPr lang="en-US" dirty="0"/>
          </a:p>
          <a:p>
            <a:r>
              <a:rPr lang="en-US" dirty="0"/>
              <a:t>protect shared data from being simultaneously accessed by multiple threads</a:t>
            </a:r>
          </a:p>
          <a:p>
            <a:r>
              <a:rPr lang="en-US" sz="28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std::mutex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exclusive, non-recursive ownership semantics</a:t>
            </a:r>
          </a:p>
          <a:p>
            <a:pPr lvl="1"/>
            <a:r>
              <a:rPr lang="en-US" dirty="0"/>
              <a:t>A calling thread </a:t>
            </a:r>
            <a:r>
              <a:rPr lang="en-US" i="1" dirty="0"/>
              <a:t>owns</a:t>
            </a:r>
            <a:r>
              <a:rPr lang="en-US" dirty="0"/>
              <a:t> a </a:t>
            </a:r>
            <a:r>
              <a:rPr lang="en-US" sz="24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between </a:t>
            </a:r>
            <a:r>
              <a:rPr lang="en-US" sz="24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lock/</a:t>
            </a:r>
            <a:r>
              <a:rPr lang="en-US" sz="24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r>
              <a:rPr lang="en-US" dirty="0"/>
              <a:t> and </a:t>
            </a:r>
            <a:r>
              <a:rPr lang="en-US" sz="24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unlock</a:t>
            </a:r>
          </a:p>
          <a:p>
            <a:pPr lvl="1"/>
            <a:r>
              <a:rPr lang="en-US" i="1" dirty="0"/>
              <a:t>Exclusive - </a:t>
            </a:r>
            <a:r>
              <a:rPr lang="en-US" dirty="0"/>
              <a:t>Others block (</a:t>
            </a:r>
            <a:r>
              <a:rPr lang="en-US" sz="2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dirty="0"/>
              <a:t>) or receive false (</a:t>
            </a:r>
            <a:r>
              <a:rPr lang="en-US" sz="2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try_lock</a:t>
            </a:r>
            <a:r>
              <a:rPr lang="en-US" dirty="0"/>
              <a:t>) if mutex is already owned </a:t>
            </a:r>
          </a:p>
          <a:p>
            <a:pPr lvl="1"/>
            <a:r>
              <a:rPr lang="en-US" i="1" dirty="0"/>
              <a:t>Non-recursive - </a:t>
            </a:r>
            <a:r>
              <a:rPr lang="en-US" dirty="0"/>
              <a:t>A calling thread must not own the </a:t>
            </a:r>
            <a:r>
              <a:rPr lang="en-US" sz="24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prior to calling </a:t>
            </a:r>
            <a:r>
              <a:rPr lang="en-US" sz="24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 or </a:t>
            </a:r>
            <a:r>
              <a:rPr lang="en-US" sz="24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endParaRPr lang="en-US" sz="2400" b="1" kern="1200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dirty="0"/>
              <a:t>UB if </a:t>
            </a:r>
            <a:r>
              <a:rPr lang="en-US" sz="24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is destroyed while still owned by someone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812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CA823-39CC-A51D-CC59-ECB48F9B6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AB9D8-8265-7782-91F8-C1B2FBBC9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conditions – Mutex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B7905-E102-B2F0-37B8-587C248B7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3538736" cy="4411662"/>
          </a:xfrm>
        </p:spPr>
        <p:txBody>
          <a:bodyPr>
            <a:normAutofit/>
          </a:bodyPr>
          <a:lstStyle/>
          <a:p>
            <a:r>
              <a:rPr lang="en-US" dirty="0"/>
              <a:t>Linked list</a:t>
            </a:r>
          </a:p>
          <a:p>
            <a:r>
              <a:rPr lang="en-US" dirty="0"/>
              <a:t>Shared state</a:t>
            </a:r>
          </a:p>
          <a:p>
            <a:pPr>
              <a:buNone/>
            </a:pP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List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/>
              <a:t>Thread A</a:t>
            </a:r>
          </a:p>
          <a:p>
            <a:pPr>
              <a:buNone/>
            </a:pP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 dirty="0"/>
              <a:t>Thread B</a:t>
            </a:r>
          </a:p>
          <a:p>
            <a:pPr>
              <a:buNone/>
            </a:pP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E58D644D-1538-570E-AF2E-AC9E2C839251}"/>
              </a:ext>
            </a:extLst>
          </p:cNvPr>
          <p:cNvSpPr/>
          <p:nvPr/>
        </p:nvSpPr>
        <p:spPr bwMode="auto">
          <a:xfrm>
            <a:off x="5095724" y="2312233"/>
            <a:ext cx="3070376" cy="400109"/>
          </a:xfrm>
          <a:prstGeom prst="wedgeRoundRectCallout">
            <a:avLst>
              <a:gd name="adj1" fmla="val -49800"/>
              <a:gd name="adj2" fmla="val 88360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How to fix this with a mutex?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76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 - Mutex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Shared state</a:t>
            </a:r>
          </a:p>
          <a:p>
            <a:pPr>
              <a:buNone/>
            </a:pP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List </a:t>
            </a: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std::mutex </a:t>
            </a: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/>
              <a:t>Thread A</a:t>
            </a:r>
          </a:p>
          <a:p>
            <a:pPr>
              <a:buNone/>
            </a:pP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mtx.lock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pPr>
              <a:buNone/>
            </a:pP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mtx.unlock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/>
              <a:t>Thread B</a:t>
            </a:r>
          </a:p>
          <a:p>
            <a:pPr>
              <a:buNone/>
            </a:pP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mtx.lock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  <a:p>
            <a:pPr>
              <a:buNone/>
            </a:pP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mtx.unlock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endParaRPr lang="en-US" sz="32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4174DA-3280-924B-047E-9F5DAA83A3A1}"/>
              </a:ext>
            </a:extLst>
          </p:cNvPr>
          <p:cNvSpPr/>
          <p:nvPr/>
        </p:nvSpPr>
        <p:spPr bwMode="auto">
          <a:xfrm>
            <a:off x="4283968" y="198884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CE40D6-165D-DC38-2C8B-1BAF6C15AD2E}"/>
              </a:ext>
            </a:extLst>
          </p:cNvPr>
          <p:cNvSpPr/>
          <p:nvPr/>
        </p:nvSpPr>
        <p:spPr bwMode="auto">
          <a:xfrm>
            <a:off x="5724128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923781-010C-850B-E988-A2B9F4694D22}"/>
              </a:ext>
            </a:extLst>
          </p:cNvPr>
          <p:cNvSpPr/>
          <p:nvPr/>
        </p:nvSpPr>
        <p:spPr bwMode="auto">
          <a:xfrm>
            <a:off x="6516216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ADF6597-615B-D480-1AAF-1BA295708CEA}"/>
              </a:ext>
            </a:extLst>
          </p:cNvPr>
          <p:cNvCxnSpPr>
            <a:stCxn id="5" idx="3"/>
            <a:endCxn id="6" idx="1"/>
          </p:cNvCxnSpPr>
          <p:nvPr/>
        </p:nvCxnSpPr>
        <p:spPr bwMode="auto">
          <a:xfrm>
            <a:off x="5076056" y="2240868"/>
            <a:ext cx="6480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CF68095-AE08-4454-C749-9FBC469287DE}"/>
              </a:ext>
            </a:extLst>
          </p:cNvPr>
          <p:cNvCxnSpPr>
            <a:stCxn id="6" idx="3"/>
            <a:endCxn id="7" idx="1"/>
          </p:cNvCxnSpPr>
          <p:nvPr/>
        </p:nvCxnSpPr>
        <p:spPr bwMode="auto">
          <a:xfrm>
            <a:off x="6228184" y="224086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F984DD7-D323-FC66-DB20-46AB414B3A53}"/>
              </a:ext>
            </a:extLst>
          </p:cNvPr>
          <p:cNvSpPr/>
          <p:nvPr/>
        </p:nvSpPr>
        <p:spPr bwMode="auto">
          <a:xfrm>
            <a:off x="4283968" y="306896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E418EC-DCBA-4609-72FB-3F98254C421C}"/>
              </a:ext>
            </a:extLst>
          </p:cNvPr>
          <p:cNvSpPr/>
          <p:nvPr/>
        </p:nvSpPr>
        <p:spPr bwMode="auto">
          <a:xfrm>
            <a:off x="6948264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77065C-28F6-2EAA-642E-EA144FEC454C}"/>
              </a:ext>
            </a:extLst>
          </p:cNvPr>
          <p:cNvSpPr/>
          <p:nvPr/>
        </p:nvSpPr>
        <p:spPr bwMode="auto">
          <a:xfrm>
            <a:off x="7740352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EA367B5-861D-2620-50BC-534B98861074}"/>
              </a:ext>
            </a:extLst>
          </p:cNvPr>
          <p:cNvCxnSpPr>
            <a:stCxn id="10" idx="3"/>
            <a:endCxn id="15" idx="1"/>
          </p:cNvCxnSpPr>
          <p:nvPr/>
        </p:nvCxnSpPr>
        <p:spPr bwMode="auto">
          <a:xfrm>
            <a:off x="5076056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310F649-8E78-4B83-CA96-43C0ED1D89DC}"/>
              </a:ext>
            </a:extLst>
          </p:cNvPr>
          <p:cNvCxnSpPr>
            <a:stCxn id="11" idx="3"/>
            <a:endCxn id="12" idx="1"/>
          </p:cNvCxnSpPr>
          <p:nvPr/>
        </p:nvCxnSpPr>
        <p:spPr bwMode="auto">
          <a:xfrm>
            <a:off x="7452320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F569678D-5F18-08DA-9111-ADA0E7A51AD1}"/>
              </a:ext>
            </a:extLst>
          </p:cNvPr>
          <p:cNvSpPr/>
          <p:nvPr/>
        </p:nvSpPr>
        <p:spPr bwMode="auto">
          <a:xfrm>
            <a:off x="5364088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6BBCD2-03E0-785C-6F8F-64225AC01A54}"/>
              </a:ext>
            </a:extLst>
          </p:cNvPr>
          <p:cNvSpPr/>
          <p:nvPr/>
        </p:nvSpPr>
        <p:spPr bwMode="auto">
          <a:xfrm>
            <a:off x="6156176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52E99FA-22E7-762D-3A9D-F12485AC7403}"/>
              </a:ext>
            </a:extLst>
          </p:cNvPr>
          <p:cNvCxnSpPr>
            <a:stCxn id="15" idx="3"/>
            <a:endCxn id="16" idx="1"/>
          </p:cNvCxnSpPr>
          <p:nvPr/>
        </p:nvCxnSpPr>
        <p:spPr bwMode="auto">
          <a:xfrm>
            <a:off x="5868144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A190E4E-9247-4B5E-167D-CBE20CAC17FC}"/>
              </a:ext>
            </a:extLst>
          </p:cNvPr>
          <p:cNvCxnSpPr>
            <a:stCxn id="16" idx="3"/>
            <a:endCxn id="11" idx="1"/>
          </p:cNvCxnSpPr>
          <p:nvPr/>
        </p:nvCxnSpPr>
        <p:spPr bwMode="auto">
          <a:xfrm>
            <a:off x="6660232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28CF289-8A07-B45B-E61C-1B2B129356DC}"/>
              </a:ext>
            </a:extLst>
          </p:cNvPr>
          <p:cNvSpPr txBox="1"/>
          <p:nvPr/>
        </p:nvSpPr>
        <p:spPr>
          <a:xfrm>
            <a:off x="4283968" y="1556792"/>
            <a:ext cx="1409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Initial state</a:t>
            </a:r>
            <a:endParaRPr lang="cs-CZ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FA689E-0020-790B-924E-FC3FB038E616}"/>
              </a:ext>
            </a:extLst>
          </p:cNvPr>
          <p:cNvSpPr txBox="1"/>
          <p:nvPr/>
        </p:nvSpPr>
        <p:spPr>
          <a:xfrm>
            <a:off x="4283968" y="2564904"/>
            <a:ext cx="1010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State A</a:t>
            </a:r>
            <a:endParaRPr lang="cs-CZ" sz="20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1B6C7C-C098-9C1C-A7A5-4AB4AF414E43}"/>
              </a:ext>
            </a:extLst>
          </p:cNvPr>
          <p:cNvSpPr/>
          <p:nvPr/>
        </p:nvSpPr>
        <p:spPr bwMode="auto">
          <a:xfrm>
            <a:off x="4283968" y="414908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73054E9-C145-8ABE-BE93-F4FC5CE0FBF5}"/>
              </a:ext>
            </a:extLst>
          </p:cNvPr>
          <p:cNvSpPr/>
          <p:nvPr/>
        </p:nvSpPr>
        <p:spPr bwMode="auto">
          <a:xfrm>
            <a:off x="6948264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8037D3-8AD1-C7FD-B149-2A730EDAC2A2}"/>
              </a:ext>
            </a:extLst>
          </p:cNvPr>
          <p:cNvSpPr/>
          <p:nvPr/>
        </p:nvSpPr>
        <p:spPr bwMode="auto">
          <a:xfrm>
            <a:off x="7740352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7BD0B45-97D2-06A6-E2E4-46D9E3368BC7}"/>
              </a:ext>
            </a:extLst>
          </p:cNvPr>
          <p:cNvCxnSpPr>
            <a:stCxn id="21" idx="3"/>
            <a:endCxn id="26" idx="1"/>
          </p:cNvCxnSpPr>
          <p:nvPr/>
        </p:nvCxnSpPr>
        <p:spPr bwMode="auto">
          <a:xfrm>
            <a:off x="5076056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0D6B9C9-4A76-3BFB-CBA1-4667409F4CF2}"/>
              </a:ext>
            </a:extLst>
          </p:cNvPr>
          <p:cNvCxnSpPr>
            <a:stCxn id="22" idx="3"/>
            <a:endCxn id="23" idx="1"/>
          </p:cNvCxnSpPr>
          <p:nvPr/>
        </p:nvCxnSpPr>
        <p:spPr bwMode="auto">
          <a:xfrm>
            <a:off x="7452320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736651F8-54DF-9209-7B23-D99DBF7BB563}"/>
              </a:ext>
            </a:extLst>
          </p:cNvPr>
          <p:cNvSpPr/>
          <p:nvPr/>
        </p:nvSpPr>
        <p:spPr bwMode="auto">
          <a:xfrm>
            <a:off x="5364088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98215B4-9B88-1E87-43B2-32C461D51980}"/>
              </a:ext>
            </a:extLst>
          </p:cNvPr>
          <p:cNvSpPr/>
          <p:nvPr/>
        </p:nvSpPr>
        <p:spPr bwMode="auto">
          <a:xfrm>
            <a:off x="6156176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7BB9B1E-F888-222E-54B3-4006B8DACA51}"/>
              </a:ext>
            </a:extLst>
          </p:cNvPr>
          <p:cNvCxnSpPr>
            <a:stCxn id="26" idx="3"/>
            <a:endCxn id="27" idx="1"/>
          </p:cNvCxnSpPr>
          <p:nvPr/>
        </p:nvCxnSpPr>
        <p:spPr bwMode="auto">
          <a:xfrm>
            <a:off x="5868144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9827BE3-9F29-9AEC-E8B2-2E7CEB55A765}"/>
              </a:ext>
            </a:extLst>
          </p:cNvPr>
          <p:cNvCxnSpPr>
            <a:stCxn id="27" idx="3"/>
            <a:endCxn id="22" idx="1"/>
          </p:cNvCxnSpPr>
          <p:nvPr/>
        </p:nvCxnSpPr>
        <p:spPr bwMode="auto">
          <a:xfrm>
            <a:off x="6660232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BDB1E74-85AF-88E0-D1D2-A2BEBB4AF9F0}"/>
              </a:ext>
            </a:extLst>
          </p:cNvPr>
          <p:cNvSpPr txBox="1"/>
          <p:nvPr/>
        </p:nvSpPr>
        <p:spPr>
          <a:xfrm>
            <a:off x="4283968" y="3645024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State B</a:t>
            </a:r>
            <a:endParaRPr lang="cs-CZ" sz="20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2A47377-A513-1A08-5254-863CA52BA85A}"/>
              </a:ext>
            </a:extLst>
          </p:cNvPr>
          <p:cNvSpPr/>
          <p:nvPr/>
        </p:nvSpPr>
        <p:spPr bwMode="auto">
          <a:xfrm>
            <a:off x="4283968" y="5301208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51DE084-6165-9528-9A46-450414C315B8}"/>
              </a:ext>
            </a:extLst>
          </p:cNvPr>
          <p:cNvSpPr/>
          <p:nvPr/>
        </p:nvSpPr>
        <p:spPr bwMode="auto">
          <a:xfrm>
            <a:off x="6948264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B91F0B9-0964-DE31-EDA3-3CB6C7626CA5}"/>
              </a:ext>
            </a:extLst>
          </p:cNvPr>
          <p:cNvSpPr/>
          <p:nvPr/>
        </p:nvSpPr>
        <p:spPr bwMode="auto">
          <a:xfrm>
            <a:off x="7740352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14CE0DC-5ED0-EF6F-E77F-16354A0281E5}"/>
              </a:ext>
            </a:extLst>
          </p:cNvPr>
          <p:cNvCxnSpPr>
            <a:stCxn id="32" idx="3"/>
            <a:endCxn id="33" idx="1"/>
          </p:cNvCxnSpPr>
          <p:nvPr/>
        </p:nvCxnSpPr>
        <p:spPr bwMode="auto">
          <a:xfrm>
            <a:off x="7452320" y="5553236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4D524CF7-C7D8-B416-507A-1B586DBCF716}"/>
              </a:ext>
            </a:extLst>
          </p:cNvPr>
          <p:cNvSpPr/>
          <p:nvPr/>
        </p:nvSpPr>
        <p:spPr bwMode="auto">
          <a:xfrm>
            <a:off x="5364088" y="60212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3A31DF7-4057-A60B-F961-88C1FC0DB986}"/>
              </a:ext>
            </a:extLst>
          </p:cNvPr>
          <p:cNvSpPr/>
          <p:nvPr/>
        </p:nvSpPr>
        <p:spPr bwMode="auto">
          <a:xfrm>
            <a:off x="6156176" y="49411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06B3DE95-DDF4-AC12-1E64-17ED5D342980}"/>
              </a:ext>
            </a:extLst>
          </p:cNvPr>
          <p:cNvCxnSpPr>
            <a:stCxn id="36" idx="3"/>
            <a:endCxn id="32" idx="1"/>
          </p:cNvCxnSpPr>
          <p:nvPr/>
        </p:nvCxnSpPr>
        <p:spPr bwMode="auto">
          <a:xfrm flipV="1">
            <a:off x="5868144" y="5553236"/>
            <a:ext cx="1080120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9E8471B-6F80-D8ED-A959-C201FDB37125}"/>
              </a:ext>
            </a:extLst>
          </p:cNvPr>
          <p:cNvCxnSpPr>
            <a:stCxn id="37" idx="3"/>
            <a:endCxn id="32" idx="1"/>
          </p:cNvCxnSpPr>
          <p:nvPr/>
        </p:nvCxnSpPr>
        <p:spPr bwMode="auto">
          <a:xfrm>
            <a:off x="6660232" y="5121188"/>
            <a:ext cx="288032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90CCC656-6172-1A41-E1B2-AE945E548C29}"/>
              </a:ext>
            </a:extLst>
          </p:cNvPr>
          <p:cNvSpPr txBox="1"/>
          <p:nvPr/>
        </p:nvSpPr>
        <p:spPr>
          <a:xfrm>
            <a:off x="4283968" y="4797152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State C</a:t>
            </a:r>
            <a:endParaRPr lang="cs-CZ" sz="2000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2B4DF66-98DF-780A-427D-17F51BE86828}"/>
              </a:ext>
            </a:extLst>
          </p:cNvPr>
          <p:cNvCxnSpPr>
            <a:stCxn id="31" idx="3"/>
            <a:endCxn id="36" idx="1"/>
          </p:cNvCxnSpPr>
          <p:nvPr/>
        </p:nvCxnSpPr>
        <p:spPr bwMode="auto">
          <a:xfrm>
            <a:off x="5076056" y="5553236"/>
            <a:ext cx="288032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C5403B4A-B835-D1D7-DDBD-EB17E1FE1B57}"/>
              </a:ext>
            </a:extLst>
          </p:cNvPr>
          <p:cNvSpPr/>
          <p:nvPr/>
        </p:nvSpPr>
        <p:spPr bwMode="auto">
          <a:xfrm>
            <a:off x="6516216" y="1552726"/>
            <a:ext cx="2386798" cy="400109"/>
          </a:xfrm>
          <a:prstGeom prst="wedgeRoundRectCallout">
            <a:avLst>
              <a:gd name="adj1" fmla="val 1700"/>
              <a:gd name="adj2" fmla="val 80867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State after execution?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Speech Bubble: Rectangle with Corners Rounded 42">
            <a:extLst>
              <a:ext uri="{FF2B5EF4-FFF2-40B4-BE49-F238E27FC236}">
                <a16:creationId xmlns:a16="http://schemas.microsoft.com/office/drawing/2014/main" id="{F0D06F80-1734-57E7-779C-ED25A0313A22}"/>
              </a:ext>
            </a:extLst>
          </p:cNvPr>
          <p:cNvSpPr/>
          <p:nvPr/>
        </p:nvSpPr>
        <p:spPr bwMode="auto">
          <a:xfrm>
            <a:off x="812796" y="6107864"/>
            <a:ext cx="3594084" cy="400109"/>
          </a:xfrm>
          <a:prstGeom prst="wedgeRoundRectCallout">
            <a:avLst>
              <a:gd name="adj1" fmla="val -37895"/>
              <a:gd name="adj2" fmla="val -100840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What if we forget to call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unlock</a:t>
            </a:r>
            <a:r>
              <a:rPr lang="en-US" sz="1800" dirty="0">
                <a:sym typeface="Wingdings" panose="05000000000000000000" pitchFamily="2" charset="2"/>
              </a:rPr>
              <a:t>?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Speech Bubble: Rectangle with Corners Rounded 43">
            <a:extLst>
              <a:ext uri="{FF2B5EF4-FFF2-40B4-BE49-F238E27FC236}">
                <a16:creationId xmlns:a16="http://schemas.microsoft.com/office/drawing/2014/main" id="{38576267-6321-84D6-2033-C4A790475FCF}"/>
              </a:ext>
            </a:extLst>
          </p:cNvPr>
          <p:cNvSpPr/>
          <p:nvPr/>
        </p:nvSpPr>
        <p:spPr bwMode="auto">
          <a:xfrm>
            <a:off x="8352337" y="2564904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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Speech Bubble: Rectangle with Corners Rounded 44">
            <a:extLst>
              <a:ext uri="{FF2B5EF4-FFF2-40B4-BE49-F238E27FC236}">
                <a16:creationId xmlns:a16="http://schemas.microsoft.com/office/drawing/2014/main" id="{DB01A64B-2329-79A9-A6F0-FC90BFC8A201}"/>
              </a:ext>
            </a:extLst>
          </p:cNvPr>
          <p:cNvSpPr/>
          <p:nvPr/>
        </p:nvSpPr>
        <p:spPr bwMode="auto">
          <a:xfrm>
            <a:off x="8352337" y="3645025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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Speech Bubble: Rectangle with Corners Rounded 45">
            <a:extLst>
              <a:ext uri="{FF2B5EF4-FFF2-40B4-BE49-F238E27FC236}">
                <a16:creationId xmlns:a16="http://schemas.microsoft.com/office/drawing/2014/main" id="{E38DEA4B-00C2-A6EA-8AE8-C8C174C3918C}"/>
              </a:ext>
            </a:extLst>
          </p:cNvPr>
          <p:cNvSpPr/>
          <p:nvPr/>
        </p:nvSpPr>
        <p:spPr bwMode="auto">
          <a:xfrm>
            <a:off x="7956376" y="4775492"/>
            <a:ext cx="1039067" cy="400109"/>
          </a:xfrm>
          <a:prstGeom prst="wedgeRoundRectCallout">
            <a:avLst>
              <a:gd name="adj1" fmla="val -49864"/>
              <a:gd name="adj2" fmla="val 78993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Never</a:t>
            </a: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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08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5" grpId="0" animBg="1"/>
      <p:bldP spid="16" grpId="0" animBg="1"/>
      <p:bldP spid="20" grpId="0"/>
      <p:bldP spid="21" grpId="0" animBg="1"/>
      <p:bldP spid="22" grpId="0" animBg="1"/>
      <p:bldP spid="23" grpId="0" animBg="1"/>
      <p:bldP spid="26" grpId="0" animBg="1"/>
      <p:bldP spid="27" grpId="0" animBg="1"/>
      <p:bldP spid="30" grpId="0"/>
      <p:bldP spid="31" grpId="0" animBg="1"/>
      <p:bldP spid="32" grpId="0" animBg="1"/>
      <p:bldP spid="33" grpId="0" animBg="1"/>
      <p:bldP spid="36" grpId="0" animBg="1"/>
      <p:bldP spid="37" grpId="0" animBg="1"/>
      <p:bldP spid="40" grpId="0"/>
      <p:bldP spid="4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Variants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std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timed_mutex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dirty="0"/>
              <a:t>Try to claim the ownership with a timeout</a:t>
            </a:r>
          </a:p>
          <a:p>
            <a:pPr lvl="1"/>
            <a:r>
              <a:rPr lang="en-US" dirty="0"/>
              <a:t>If timed-out, give up trying</a:t>
            </a:r>
          </a:p>
          <a:p>
            <a:pPr lvl="1"/>
            <a:r>
              <a:rPr lang="en-US" dirty="0"/>
              <a:t>Adds interface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try_lock_for</a:t>
            </a:r>
            <a:r>
              <a:rPr lang="en-US" dirty="0"/>
              <a:t> and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try_lock_until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dirty="0"/>
              <a:t>R</a:t>
            </a:r>
            <a:r>
              <a:rPr lang="cs-CZ" dirty="0" err="1"/>
              <a:t>ecursive</a:t>
            </a:r>
            <a:r>
              <a:rPr lang="cs-CZ" dirty="0"/>
              <a:t> </a:t>
            </a:r>
            <a:r>
              <a:rPr lang="cs-CZ" dirty="0" err="1"/>
              <a:t>ownership</a:t>
            </a:r>
            <a:r>
              <a:rPr lang="cs-CZ" dirty="0"/>
              <a:t> </a:t>
            </a:r>
            <a:r>
              <a:rPr lang="cs-CZ" dirty="0" err="1"/>
              <a:t>semantics</a:t>
            </a:r>
            <a:endParaRPr lang="en-US" dirty="0"/>
          </a:p>
          <a:p>
            <a:pPr lvl="1"/>
            <a:r>
              <a:rPr lang="en-US" dirty="0"/>
              <a:t>An owner can call </a:t>
            </a:r>
            <a:r>
              <a:rPr lang="en-US" sz="21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dirty="0"/>
              <a:t> recursively/repeatedly without blocking</a:t>
            </a:r>
          </a:p>
          <a:p>
            <a:pPr lvl="2"/>
            <a:r>
              <a:rPr lang="en-US" dirty="0"/>
              <a:t>There is an unspecified maximum, after which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system_error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is thrown</a:t>
            </a:r>
          </a:p>
          <a:p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recursive_timed_mutex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dirty="0"/>
              <a:t>Combination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627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AEFC6-63D9-7604-FA29-33DDB7348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1E58-233E-B28E-8A9E-3759D17DA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timed_mutex</a:t>
            </a:r>
            <a:r>
              <a:rPr lang="en-US" dirty="0"/>
              <a:t> - Usage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BB32D-E7A3-154E-AE5D-31D43D504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719262"/>
            <a:ext cx="8529403" cy="4950098"/>
          </a:xfrm>
        </p:spPr>
        <p:txBody>
          <a:bodyPr/>
          <a:lstStyle/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std::mutex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cout_mutex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 // control access to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timed_mutex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mutex;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thread_work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(int id){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ostringstream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stream;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for (int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 NUM_RETRY; ++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mutex.try_lock_for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(100ms)){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stream &lt;&lt; "success 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sleep_for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(100ms);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mutex.unlock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} else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stream &lt;&lt; "failed 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sleep_for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(100ms);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cout_mutex.lock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'[' &lt;&lt; id &lt;&lt; "] " &lt;&lt;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stream.str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&lt;&lt; '\n’;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cout_mutex.unlock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03EFBC2-A5EE-A083-C1B7-87041EAF47F9}"/>
              </a:ext>
            </a:extLst>
          </p:cNvPr>
          <p:cNvSpPr/>
          <p:nvPr/>
        </p:nvSpPr>
        <p:spPr bwMode="auto">
          <a:xfrm>
            <a:off x="5205142" y="2110991"/>
            <a:ext cx="3781460" cy="159270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b="1" dirty="0"/>
              <a:t>Possible output (for 4 threads):</a:t>
            </a:r>
            <a:br>
              <a:rPr lang="en-US" sz="1800" dirty="0"/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[0] failed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failed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failed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[3] failed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failed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success 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[2] failed success failed 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[1] success failed success</a:t>
            </a:r>
          </a:p>
        </p:txBody>
      </p:sp>
    </p:spTree>
    <p:extLst>
      <p:ext uri="{BB962C8B-B14F-4D97-AF65-F5344CB8AC3E}">
        <p14:creationId xmlns:p14="http://schemas.microsoft.com/office/powerpoint/2010/main" val="13650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Variants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shared_mutex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Additionally multiple threads can make shared lock using </a:t>
            </a:r>
            <a:r>
              <a:rPr lang="en-US" dirty="0" err="1">
                <a:solidFill>
                  <a:schemeClr val="accent2"/>
                </a:solidFill>
              </a:rPr>
              <a:t>lock_shared</a:t>
            </a:r>
            <a:r>
              <a:rPr lang="en-US" dirty="0">
                <a:solidFill>
                  <a:schemeClr val="accent2"/>
                </a:solidFill>
              </a:rPr>
              <a:t>()</a:t>
            </a:r>
            <a:endParaRPr lang="en-US" dirty="0"/>
          </a:p>
          <a:p>
            <a:pPr lvl="1"/>
            <a:r>
              <a:rPr lang="en-US" dirty="0"/>
              <a:t>Either </a:t>
            </a:r>
            <a:r>
              <a:rPr lang="en-US" i="1" dirty="0"/>
              <a:t>exclusive </a:t>
            </a:r>
            <a:r>
              <a:rPr lang="en-US" dirty="0"/>
              <a:t>lock or </a:t>
            </a:r>
            <a:r>
              <a:rPr lang="en-US" i="1" dirty="0"/>
              <a:t>shared</a:t>
            </a:r>
            <a:r>
              <a:rPr lang="en-US" dirty="0"/>
              <a:t> lock</a:t>
            </a:r>
          </a:p>
          <a:p>
            <a:pPr lvl="2"/>
            <a:r>
              <a:rPr lang="en-US" i="1" dirty="0"/>
              <a:t>shared</a:t>
            </a:r>
            <a:r>
              <a:rPr lang="en-US" dirty="0"/>
              <a:t> – several threads can share ownership</a:t>
            </a:r>
          </a:p>
          <a:p>
            <a:pPr lvl="3"/>
            <a:r>
              <a:rPr lang="en-US" dirty="0"/>
              <a:t>Acquired </a:t>
            </a:r>
            <a:r>
              <a:rPr lang="en-US" dirty="0" err="1"/>
              <a:t>iff</a:t>
            </a:r>
            <a:r>
              <a:rPr lang="en-US" dirty="0"/>
              <a:t> no </a:t>
            </a:r>
            <a:r>
              <a:rPr lang="en-US" i="1" dirty="0"/>
              <a:t>exclusive </a:t>
            </a:r>
            <a:r>
              <a:rPr lang="en-US" dirty="0"/>
              <a:t>lock is held</a:t>
            </a:r>
          </a:p>
          <a:p>
            <a:pPr lvl="3"/>
            <a:r>
              <a:rPr lang="en-US" dirty="0"/>
              <a:t>Multiple threads can hold the </a:t>
            </a:r>
            <a:r>
              <a:rPr lang="en-US" i="1" dirty="0"/>
              <a:t>shared </a:t>
            </a:r>
            <a:r>
              <a:rPr lang="en-US" dirty="0"/>
              <a:t>lock</a:t>
            </a:r>
          </a:p>
          <a:p>
            <a:pPr lvl="2"/>
            <a:r>
              <a:rPr lang="en-US" i="1" dirty="0"/>
              <a:t>exclusive</a:t>
            </a:r>
            <a:r>
              <a:rPr lang="en-US" dirty="0"/>
              <a:t> – only one thread can own the mutex</a:t>
            </a:r>
          </a:p>
          <a:p>
            <a:pPr lvl="3"/>
            <a:r>
              <a:rPr lang="en-US" dirty="0"/>
              <a:t>Acquired </a:t>
            </a:r>
            <a:r>
              <a:rPr lang="en-US" dirty="0" err="1"/>
              <a:t>iff</a:t>
            </a:r>
            <a:r>
              <a:rPr lang="en-US" dirty="0"/>
              <a:t> no </a:t>
            </a:r>
            <a:r>
              <a:rPr lang="en-US" i="1" dirty="0"/>
              <a:t>shared </a:t>
            </a:r>
            <a:r>
              <a:rPr lang="en-US" dirty="0"/>
              <a:t>lock is held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shared_timed_mutex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E20C9DE-68C3-B4FF-D0AF-C23B23679704}"/>
              </a:ext>
            </a:extLst>
          </p:cNvPr>
          <p:cNvSpPr/>
          <p:nvPr/>
        </p:nvSpPr>
        <p:spPr bwMode="auto">
          <a:xfrm>
            <a:off x="6156452" y="1719263"/>
            <a:ext cx="2386798" cy="400109"/>
          </a:xfrm>
          <a:prstGeom prst="wedgeRoundRectCallout">
            <a:avLst>
              <a:gd name="adj1" fmla="val -64559"/>
              <a:gd name="adj2" fmla="val 45276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Where is this useful?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50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47DA7-AA4B-99A3-EF10-FB328E2A2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9FC82-8F4C-E0CF-35BA-4FC78F1AD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shared_mutex</a:t>
            </a:r>
            <a:r>
              <a:rPr lang="en-US" dirty="0"/>
              <a:t> - Usage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91FB0-6426-DFD4-6DCF-BE3639A46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719262"/>
            <a:ext cx="8529403" cy="4950098"/>
          </a:xfrm>
        </p:spPr>
        <p:txBody>
          <a:bodyPr/>
          <a:lstStyle/>
          <a:p>
            <a:pPr>
              <a:buNone/>
            </a:pP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shared_mutex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 data = 0;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reader(int id)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reader_writer_mutex.lock_shared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   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multiple readers allowed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"Reader " &lt;&lt; id &lt;&lt; " sees data = " &lt;&lt; data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reader_writer_mutex.unlock_shared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writer(int value)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reader_writer_mutex.lock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   // exclusive access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data = value;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"Writer updated data to " &lt;&lt; data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reader_writer_mutex.unlock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09380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Wrappers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Scope based lock (RAII)</a:t>
            </a:r>
          </a:p>
          <a:p>
            <a:pPr lvl="1"/>
            <a:r>
              <a:rPr lang="en-US" dirty="0"/>
              <a:t>Linked list demo, code for one thread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&lt;std::mutex&gt;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lk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mtx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(X);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Lock class with more features</a:t>
            </a:r>
          </a:p>
          <a:p>
            <a:pPr lvl="2"/>
            <a:r>
              <a:rPr lang="en-US" dirty="0"/>
              <a:t>Timed wait, deferred lock</a:t>
            </a:r>
          </a:p>
          <a:p>
            <a:pPr>
              <a:buNone/>
            </a:pP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4BF7E4FD-6359-906B-6E91-82BA95D8D13A}"/>
              </a:ext>
            </a:extLst>
          </p:cNvPr>
          <p:cNvSpPr/>
          <p:nvPr/>
        </p:nvSpPr>
        <p:spPr bwMode="auto">
          <a:xfrm>
            <a:off x="883556" y="4307566"/>
            <a:ext cx="2421775" cy="400109"/>
          </a:xfrm>
          <a:prstGeom prst="wedgeRoundRectCallout">
            <a:avLst>
              <a:gd name="adj1" fmla="val -55552"/>
              <a:gd name="adj2" fmla="val -16542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unlock</a:t>
            </a:r>
            <a:r>
              <a:rPr lang="en-US" sz="1800" dirty="0">
                <a:sym typeface="Wingdings" panose="05000000000000000000" pitchFamily="2" charset="2"/>
              </a:rPr>
              <a:t> in destructors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1BD7716B-8100-3205-3BF9-CE52CC6E72BA}"/>
              </a:ext>
            </a:extLst>
          </p:cNvPr>
          <p:cNvSpPr/>
          <p:nvPr/>
        </p:nvSpPr>
        <p:spPr bwMode="auto">
          <a:xfrm>
            <a:off x="6449903" y="3228945"/>
            <a:ext cx="2386798" cy="400109"/>
          </a:xfrm>
          <a:prstGeom prst="wedgeRoundRectCallout">
            <a:avLst>
              <a:gd name="adj1" fmla="val -54510"/>
              <a:gd name="adj2" fmla="val 43403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lock</a:t>
            </a:r>
            <a:r>
              <a:rPr lang="en-US" sz="1800" dirty="0">
                <a:sym typeface="Wingdings" panose="05000000000000000000" pitchFamily="2" charset="2"/>
              </a:rPr>
              <a:t> in constructor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5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8E68F-F3DB-A244-B4C5-5B8509D68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02393-1084-8F56-ABEA-1618EE718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Wrappers -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EDBDF-7271-5D75-04DE-5445B5239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struct Account {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int balance;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std::mutex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mtx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};</a:t>
            </a:r>
          </a:p>
          <a:p>
            <a:pPr>
              <a:buNone/>
            </a:pPr>
            <a:endParaRPr lang="en-US" sz="18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void transfer(Account &amp;from, Account &amp;to, int amount) {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lock_from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from.mtx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lock_gurad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lock_to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to.mtx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endParaRPr lang="en-US" sz="18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from.balance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-= amount;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to.balance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+= amount;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BA8ACEB3-D7E4-4523-BFCD-D3AFEFC838B0}"/>
              </a:ext>
            </a:extLst>
          </p:cNvPr>
          <p:cNvSpPr/>
          <p:nvPr/>
        </p:nvSpPr>
        <p:spPr bwMode="auto">
          <a:xfrm>
            <a:off x="5640278" y="2466945"/>
            <a:ext cx="1722547" cy="400109"/>
          </a:xfrm>
          <a:prstGeom prst="wedgeRoundRectCallout">
            <a:avLst>
              <a:gd name="adj1" fmla="val -45884"/>
              <a:gd name="adj2" fmla="val 88635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Any problems?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36F3DD4-1C2E-790E-B825-849205EC8F2A}"/>
              </a:ext>
            </a:extLst>
          </p:cNvPr>
          <p:cNvSpPr/>
          <p:nvPr/>
        </p:nvSpPr>
        <p:spPr bwMode="auto">
          <a:xfrm>
            <a:off x="5052742" y="4841491"/>
            <a:ext cx="3634058" cy="108305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b="1" dirty="0"/>
              <a:t>Deadlock (2 threads):</a:t>
            </a:r>
            <a:br>
              <a:rPr lang="en-US" sz="1800" dirty="0"/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[0] transfer(A1, A2, 10)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[1] transfer(A2, A1, 20)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22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Wrappers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Shared lock wrapper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shared_lock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dirty="0"/>
              <a:t>Calls </a:t>
            </a:r>
            <a:r>
              <a:rPr lang="en-US" dirty="0" err="1">
                <a:solidFill>
                  <a:schemeClr val="accent2"/>
                </a:solidFill>
              </a:rPr>
              <a:t>lock_shared</a:t>
            </a:r>
            <a:r>
              <a:rPr lang="en-US" dirty="0"/>
              <a:t> for the given shared mutex</a:t>
            </a:r>
          </a:p>
          <a:p>
            <a:r>
              <a:rPr lang="en-US" dirty="0"/>
              <a:t>Variadic wrapper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...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MutexTypes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&gt; class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scoped_lock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/>
            <a:r>
              <a:rPr lang="en-US" dirty="0"/>
              <a:t>Multiple locks at once, RAII, deadlock avoidance</a:t>
            </a:r>
          </a:p>
        </p:txBody>
      </p:sp>
    </p:spTree>
    <p:extLst>
      <p:ext uri="{BB962C8B-B14F-4D97-AF65-F5344CB8AC3E}">
        <p14:creationId xmlns:p14="http://schemas.microsoft.com/office/powerpoint/2010/main" val="320417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Race conditions – simple demo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3538736" cy="4411662"/>
          </a:xfrm>
        </p:spPr>
        <p:txBody>
          <a:bodyPr>
            <a:normAutofit/>
          </a:bodyPr>
          <a:lstStyle/>
          <a:p>
            <a:r>
              <a:rPr lang="en-US"/>
              <a:t>Linked list</a:t>
            </a:r>
          </a:p>
          <a:p>
            <a:r>
              <a:rPr lang="en-US"/>
              <a:t>Shared state</a:t>
            </a:r>
          </a:p>
          <a:p>
            <a:pPr>
              <a:buNone/>
            </a:pPr>
            <a:r>
              <a:rPr lang="en-US" sz="24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List </a:t>
            </a:r>
            <a:r>
              <a:rPr lang="en-US" sz="24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4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/>
              <a:t>Thread A</a:t>
            </a:r>
          </a:p>
          <a:p>
            <a:pPr>
              <a:buNone/>
            </a:pPr>
            <a:r>
              <a:rPr lang="en-US" sz="24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/>
              <a:t>Thread B</a:t>
            </a:r>
          </a:p>
          <a:p>
            <a:pPr>
              <a:buNone/>
            </a:pPr>
            <a:r>
              <a:rPr lang="en-US" sz="24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4283968" y="198884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724128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516216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 bwMode="auto">
          <a:xfrm>
            <a:off x="5076056" y="2240868"/>
            <a:ext cx="6480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 bwMode="auto">
          <a:xfrm>
            <a:off x="6228184" y="224086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4283968" y="306896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948264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740352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Straight Arrow Connector 13"/>
          <p:cNvCxnSpPr>
            <a:stCxn id="11" idx="3"/>
            <a:endCxn id="16" idx="1"/>
          </p:cNvCxnSpPr>
          <p:nvPr/>
        </p:nvCxnSpPr>
        <p:spPr bwMode="auto">
          <a:xfrm>
            <a:off x="5076056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stCxn id="12" idx="3"/>
            <a:endCxn id="13" idx="1"/>
          </p:cNvCxnSpPr>
          <p:nvPr/>
        </p:nvCxnSpPr>
        <p:spPr bwMode="auto">
          <a:xfrm>
            <a:off x="7452320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5364088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6156176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cxnSp>
        <p:nvCxnSpPr>
          <p:cNvPr id="18" name="Straight Arrow Connector 17"/>
          <p:cNvCxnSpPr>
            <a:stCxn id="16" idx="3"/>
            <a:endCxn id="17" idx="1"/>
          </p:cNvCxnSpPr>
          <p:nvPr/>
        </p:nvCxnSpPr>
        <p:spPr bwMode="auto">
          <a:xfrm>
            <a:off x="5868144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17" idx="3"/>
            <a:endCxn id="12" idx="1"/>
          </p:cNvCxnSpPr>
          <p:nvPr/>
        </p:nvCxnSpPr>
        <p:spPr bwMode="auto">
          <a:xfrm>
            <a:off x="6660232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283968" y="1556792"/>
            <a:ext cx="1409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Initial state</a:t>
            </a:r>
            <a:endParaRPr lang="cs-CZ" sz="2000"/>
          </a:p>
        </p:txBody>
      </p:sp>
      <p:sp>
        <p:nvSpPr>
          <p:cNvPr id="27" name="TextBox 26"/>
          <p:cNvSpPr txBox="1"/>
          <p:nvPr/>
        </p:nvSpPr>
        <p:spPr>
          <a:xfrm>
            <a:off x="4283968" y="2564904"/>
            <a:ext cx="1010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State A</a:t>
            </a:r>
            <a:endParaRPr lang="cs-CZ" sz="2000"/>
          </a:p>
        </p:txBody>
      </p:sp>
      <p:sp>
        <p:nvSpPr>
          <p:cNvPr id="28" name="Rectangle 27"/>
          <p:cNvSpPr/>
          <p:nvPr/>
        </p:nvSpPr>
        <p:spPr bwMode="auto">
          <a:xfrm>
            <a:off x="4283968" y="414908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48264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740352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1" name="Straight Arrow Connector 30"/>
          <p:cNvCxnSpPr>
            <a:stCxn id="28" idx="3"/>
            <a:endCxn id="33" idx="1"/>
          </p:cNvCxnSpPr>
          <p:nvPr/>
        </p:nvCxnSpPr>
        <p:spPr bwMode="auto">
          <a:xfrm>
            <a:off x="5076056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29" idx="3"/>
            <a:endCxn id="30" idx="1"/>
          </p:cNvCxnSpPr>
          <p:nvPr/>
        </p:nvCxnSpPr>
        <p:spPr bwMode="auto">
          <a:xfrm>
            <a:off x="7452320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5364088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156176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35" name="Straight Arrow Connector 34"/>
          <p:cNvCxnSpPr>
            <a:stCxn id="33" idx="3"/>
            <a:endCxn id="34" idx="1"/>
          </p:cNvCxnSpPr>
          <p:nvPr/>
        </p:nvCxnSpPr>
        <p:spPr bwMode="auto">
          <a:xfrm>
            <a:off x="5868144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34" idx="3"/>
            <a:endCxn id="29" idx="1"/>
          </p:cNvCxnSpPr>
          <p:nvPr/>
        </p:nvCxnSpPr>
        <p:spPr bwMode="auto">
          <a:xfrm>
            <a:off x="6660232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4283968" y="3645024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State B</a:t>
            </a:r>
            <a:endParaRPr lang="cs-CZ" sz="2000"/>
          </a:p>
        </p:txBody>
      </p:sp>
      <p:sp>
        <p:nvSpPr>
          <p:cNvPr id="38" name="Rectangle 37"/>
          <p:cNvSpPr/>
          <p:nvPr/>
        </p:nvSpPr>
        <p:spPr bwMode="auto">
          <a:xfrm>
            <a:off x="4283968" y="5301208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948264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740352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1" name="Straight Arrow Connector 40"/>
          <p:cNvCxnSpPr>
            <a:stCxn id="38" idx="3"/>
            <a:endCxn id="44" idx="1"/>
          </p:cNvCxnSpPr>
          <p:nvPr/>
        </p:nvCxnSpPr>
        <p:spPr bwMode="auto">
          <a:xfrm flipV="1">
            <a:off x="5076056" y="5121188"/>
            <a:ext cx="108012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39" idx="3"/>
            <a:endCxn id="40" idx="1"/>
          </p:cNvCxnSpPr>
          <p:nvPr/>
        </p:nvCxnSpPr>
        <p:spPr bwMode="auto">
          <a:xfrm>
            <a:off x="7452320" y="5553236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Rectangle 42"/>
          <p:cNvSpPr/>
          <p:nvPr/>
        </p:nvSpPr>
        <p:spPr bwMode="auto">
          <a:xfrm>
            <a:off x="5364088" y="60212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6156176" y="49411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45" name="Straight Arrow Connector 44"/>
          <p:cNvCxnSpPr>
            <a:stCxn id="43" idx="3"/>
            <a:endCxn id="39" idx="1"/>
          </p:cNvCxnSpPr>
          <p:nvPr/>
        </p:nvCxnSpPr>
        <p:spPr bwMode="auto">
          <a:xfrm flipV="1">
            <a:off x="5868144" y="5553236"/>
            <a:ext cx="1080120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44" idx="3"/>
            <a:endCxn id="39" idx="1"/>
          </p:cNvCxnSpPr>
          <p:nvPr/>
        </p:nvCxnSpPr>
        <p:spPr bwMode="auto">
          <a:xfrm>
            <a:off x="6660232" y="5121188"/>
            <a:ext cx="288032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283968" y="4797152"/>
            <a:ext cx="1383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Simulation</a:t>
            </a:r>
            <a:endParaRPr lang="cs-CZ" sz="2000" dirty="0"/>
          </a:p>
        </p:txBody>
      </p:sp>
      <p:cxnSp>
        <p:nvCxnSpPr>
          <p:cNvPr id="55" name="Straight Arrow Connector 54"/>
          <p:cNvCxnSpPr>
            <a:stCxn id="38" idx="3"/>
            <a:endCxn id="39" idx="1"/>
          </p:cNvCxnSpPr>
          <p:nvPr/>
        </p:nvCxnSpPr>
        <p:spPr bwMode="auto">
          <a:xfrm>
            <a:off x="5076056" y="5553236"/>
            <a:ext cx="187220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>
            <a:stCxn id="38" idx="3"/>
            <a:endCxn id="43" idx="1"/>
          </p:cNvCxnSpPr>
          <p:nvPr/>
        </p:nvCxnSpPr>
        <p:spPr bwMode="auto">
          <a:xfrm>
            <a:off x="5076056" y="5553236"/>
            <a:ext cx="288032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B91C7D2C-893E-0E82-7E85-8EFE1BB21056}"/>
              </a:ext>
            </a:extLst>
          </p:cNvPr>
          <p:cNvSpPr/>
          <p:nvPr/>
        </p:nvSpPr>
        <p:spPr bwMode="auto">
          <a:xfrm>
            <a:off x="8352337" y="2564904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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DDD414D0-01BA-F1C4-6F2B-41FA583DD344}"/>
              </a:ext>
            </a:extLst>
          </p:cNvPr>
          <p:cNvSpPr/>
          <p:nvPr/>
        </p:nvSpPr>
        <p:spPr bwMode="auto">
          <a:xfrm>
            <a:off x="8352337" y="3645025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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05A502AC-E9A9-135E-49ED-CE26513E3BEE}"/>
              </a:ext>
            </a:extLst>
          </p:cNvPr>
          <p:cNvSpPr/>
          <p:nvPr/>
        </p:nvSpPr>
        <p:spPr bwMode="auto">
          <a:xfrm>
            <a:off x="8352336" y="4797152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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  <p:bldP spid="17" grpId="0" animBg="1"/>
      <p:bldP spid="27" grpId="0"/>
      <p:bldP spid="28" grpId="0" animBg="1"/>
      <p:bldP spid="29" grpId="0" animBg="1"/>
      <p:bldP spid="30" grpId="0" animBg="1"/>
      <p:bldP spid="33" grpId="0" animBg="1"/>
      <p:bldP spid="34" grpId="0" animBg="1"/>
      <p:bldP spid="37" grpId="0"/>
      <p:bldP spid="38" grpId="0" animBg="1"/>
      <p:bldP spid="39" grpId="0" animBg="1"/>
      <p:bldP spid="40" grpId="0" animBg="1"/>
      <p:bldP spid="43" grpId="0" animBg="1"/>
      <p:bldP spid="44" grpId="0" animBg="1"/>
      <p:bldP spid="47" grpId="0"/>
      <p:bldP spid="7" grpId="0" animBg="1"/>
      <p:bldP spid="20" grpId="0" animBg="1"/>
      <p:bldP spid="2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00D27-4346-B7B3-0813-EE4A3D5F4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56D65-277A-3272-5921-B7BAF8BA1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Wrappers - No Deadlock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FC820-3BBD-85C9-9ED8-2D62BDDE5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struct Account {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int balance;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std::mutex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mtx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};</a:t>
            </a:r>
          </a:p>
          <a:p>
            <a:pPr>
              <a:buNone/>
            </a:pPr>
            <a:endParaRPr lang="en-US" sz="18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void transfer(Account &amp;from, Account &amp;to, int amount) {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scoped_lock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locks(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from.mtx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to.mtx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endParaRPr lang="en-US" sz="1800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from.balance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-= amount;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to.balance</a:t>
            </a: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+= amount;</a:t>
            </a:r>
          </a:p>
          <a:p>
            <a:pPr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07D4A23B-A8A9-A725-798D-944EF1B6E6B4}"/>
              </a:ext>
            </a:extLst>
          </p:cNvPr>
          <p:cNvSpPr/>
          <p:nvPr/>
        </p:nvSpPr>
        <p:spPr bwMode="auto">
          <a:xfrm>
            <a:off x="5640278" y="2466945"/>
            <a:ext cx="1722547" cy="400109"/>
          </a:xfrm>
          <a:prstGeom prst="wedgeRoundRectCallout">
            <a:avLst>
              <a:gd name="adj1" fmla="val -45884"/>
              <a:gd name="adj2" fmla="val 88635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Any problems?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323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Locking algorithms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std::lock</a:t>
            </a:r>
          </a:p>
          <a:p>
            <a:pPr lvl="1"/>
            <a:r>
              <a:rPr lang="en-US" dirty="0"/>
              <a:t>locks specified mutexes</a:t>
            </a:r>
          </a:p>
          <a:p>
            <a:pPr lvl="1"/>
            <a:r>
              <a:rPr lang="en-US" dirty="0"/>
              <a:t>blocks if any unavailable, deadlock avoidance</a:t>
            </a:r>
          </a:p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try_lock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Try obtain ownership via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4487" lvl="1" indent="0">
              <a:buNone/>
            </a:pPr>
            <a:endParaRPr lang="en-US" sz="2400" b="1" dirty="0">
              <a:solidFill>
                <a:schemeClr val="accent2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don’t acquire the locks yet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&lt;std::mutex&gt; lock1(mtx1,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defer_lock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&lt;std::mutex&gt; lock2(mtx2,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defer_lock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lock both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unique_locks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without deadlock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std::lock(lock1, lock2);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4B96620-05CA-CAA2-A5DB-AD0AFF4F31D5}"/>
              </a:ext>
            </a:extLst>
          </p:cNvPr>
          <p:cNvSpPr/>
          <p:nvPr/>
        </p:nvSpPr>
        <p:spPr bwMode="auto">
          <a:xfrm>
            <a:off x="6804219" y="3374784"/>
            <a:ext cx="2052908" cy="13225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b="1" dirty="0"/>
              <a:t>Other tags: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defer_lock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try_to_lock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adopt_lock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65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Call once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once_flag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Helper object for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call_once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call_once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invokes a function only once even if called from multiple threads</a:t>
            </a:r>
          </a:p>
          <a:p>
            <a:pPr lvl="1"/>
            <a:endParaRPr lang="en-US" dirty="0"/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once_flag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flag;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 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call_once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(flag, [](){ do something only once }); }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t1(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t2(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67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E0BE5-66E6-660E-C05F-9173706B5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C7CB1-D26D-BC6F-0C33-D3C33983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once - Usage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437EB-CE03-A504-19E3-3359C6A82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once_flag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logger_init_flag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unique_ptr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&lt;Logger&gt; logger;</a:t>
            </a:r>
          </a:p>
          <a:p>
            <a:pPr>
              <a:buNone/>
            </a:pP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init_logger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logger =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make_unique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&lt;Logger&gt;("app.log");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log_message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(const std::string&amp; msg) {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call_once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logger_init_flag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init_logger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logger-&gt;write(msg);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F418CDE8-1E08-B10B-FA76-E998E077E686}"/>
              </a:ext>
            </a:extLst>
          </p:cNvPr>
          <p:cNvSpPr/>
          <p:nvPr/>
        </p:nvSpPr>
        <p:spPr bwMode="auto">
          <a:xfrm>
            <a:off x="5916503" y="1804988"/>
            <a:ext cx="2084497" cy="733455"/>
          </a:xfrm>
          <a:prstGeom prst="wedgeRoundRectCallout">
            <a:avLst>
              <a:gd name="adj1" fmla="val -45884"/>
              <a:gd name="adj2" fmla="val 88635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How to implement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singleton</a:t>
            </a:r>
            <a:r>
              <a:rPr kumimoji="0" lang="en-US" sz="18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 in C++?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712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DB13C-2B10-175A-91F4-023E4DE33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C6108-3F89-6D82-3442-5C667F99A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once - Usage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D477D-5985-CC36-9E76-C4AD404DE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log_message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(const std::string&amp; msg) {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static Logger logger("app.log");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logger.write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(msg);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18C2DD41-16D5-0D6A-6299-FC88A7FA49E4}"/>
              </a:ext>
            </a:extLst>
          </p:cNvPr>
          <p:cNvSpPr/>
          <p:nvPr/>
        </p:nvSpPr>
        <p:spPr bwMode="auto">
          <a:xfrm>
            <a:off x="3096364" y="2976562"/>
            <a:ext cx="1732072" cy="452437"/>
          </a:xfrm>
          <a:prstGeom prst="wedgeRoundRectCallout">
            <a:avLst>
              <a:gd name="adj1" fmla="val -38185"/>
              <a:gd name="adj2" fmla="val -92418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Any problems?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9DA68B36-FD3F-B2C6-8A0E-67187107EE18}"/>
              </a:ext>
            </a:extLst>
          </p:cNvPr>
          <p:cNvSpPr/>
          <p:nvPr/>
        </p:nvSpPr>
        <p:spPr bwMode="auto">
          <a:xfrm>
            <a:off x="3096364" y="2976562"/>
            <a:ext cx="4323611" cy="452437"/>
          </a:xfrm>
          <a:prstGeom prst="wedgeRoundRectCallout">
            <a:avLst>
              <a:gd name="adj1" fmla="val -38185"/>
              <a:gd name="adj2" fmla="val -92418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static block initialization is thread-safe 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62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Condition variable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condition_variable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Can be used to block a thread, or multiple threads at the same time, until</a:t>
            </a:r>
          </a:p>
          <a:p>
            <a:pPr lvl="2"/>
            <a:r>
              <a:rPr lang="en-US" dirty="0"/>
              <a:t>a notification is received from another thread </a:t>
            </a:r>
          </a:p>
          <a:p>
            <a:pPr lvl="2"/>
            <a:r>
              <a:rPr lang="en-US" dirty="0"/>
              <a:t>a timeout expires, or </a:t>
            </a:r>
          </a:p>
          <a:p>
            <a:pPr lvl="2"/>
            <a:r>
              <a:rPr lang="en-US" dirty="0"/>
              <a:t>a spurious wakeup occurs</a:t>
            </a:r>
          </a:p>
          <a:p>
            <a:pPr lvl="3"/>
            <a:r>
              <a:rPr lang="en-US" dirty="0"/>
              <a:t>Appears to be signaled, although the condition is not valid</a:t>
            </a:r>
          </a:p>
          <a:p>
            <a:pPr lvl="3"/>
            <a:r>
              <a:rPr lang="en-US" dirty="0"/>
              <a:t>Verify the condition after the thread has finished waiting</a:t>
            </a:r>
          </a:p>
          <a:p>
            <a:pPr lvl="1"/>
            <a:r>
              <a:rPr lang="en-US" dirty="0"/>
              <a:t>Works with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unique_lock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wait</a:t>
            </a:r>
            <a:r>
              <a:rPr lang="en-US" dirty="0"/>
              <a:t> atomically manipulates mutex,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notify</a:t>
            </a:r>
            <a:r>
              <a:rPr lang="en-US" dirty="0"/>
              <a:t> does nothing</a:t>
            </a:r>
          </a:p>
          <a:p>
            <a:pPr lvl="3"/>
            <a:endParaRPr lang="cs-CZ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5BE78AA1-C970-6F7F-20F4-7EFDB335284B}"/>
              </a:ext>
            </a:extLst>
          </p:cNvPr>
          <p:cNvSpPr/>
          <p:nvPr/>
        </p:nvSpPr>
        <p:spPr bwMode="auto">
          <a:xfrm>
            <a:off x="5030679" y="3390900"/>
            <a:ext cx="798622" cy="476250"/>
          </a:xfrm>
          <a:prstGeom prst="wedgeRoundRectCallout">
            <a:avLst>
              <a:gd name="adj1" fmla="val -53040"/>
              <a:gd name="adj2" fmla="val 78635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Why?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196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variable - Usage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1520" y="2636912"/>
            <a:ext cx="4248472" cy="3528392"/>
          </a:xfrm>
        </p:spPr>
        <p:txBody>
          <a:bodyPr/>
          <a:lstStyle/>
          <a:p>
            <a:r>
              <a:rPr lang="en-US" dirty="0"/>
              <a:t>Producer</a:t>
            </a: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() {</a:t>
            </a: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// produce something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{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queue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push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(i</a:t>
            </a:r>
            <a:r>
              <a:rPr lang="en-US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tem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cond_var.notify_one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done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cond_var.notify_one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4008" y="2636912"/>
            <a:ext cx="4186808" cy="3744416"/>
          </a:xfrm>
        </p:spPr>
        <p:txBody>
          <a:bodyPr/>
          <a:lstStyle/>
          <a:p>
            <a:r>
              <a:rPr lang="en-US"/>
              <a:t>Consumer</a:t>
            </a:r>
          </a:p>
          <a:p>
            <a:pPr>
              <a:buNone/>
            </a:pP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(m);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(!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done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(!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loop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to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avoid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spurious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wakeups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_var.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wait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(!</a:t>
            </a: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empty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()) {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queue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.pop();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// consume  </a:t>
            </a: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 bwMode="auto">
          <a:xfrm>
            <a:off x="467544" y="1628800"/>
            <a:ext cx="7920880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std::mutex m;</a:t>
            </a:r>
          </a:p>
          <a:p>
            <a:pPr marL="342900" lvl="0" indent="-342900"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condition_variable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cond_var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342900" lvl="0" indent="-342900"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 done = false; bool notified = false;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5835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Semaphore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Counting semaphore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counting_semaphore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Constructor sets the count</a:t>
            </a:r>
          </a:p>
          <a:p>
            <a:pPr lvl="1"/>
            <a:r>
              <a:rPr lang="en-US" dirty="0"/>
              <a:t>Manipulation</a:t>
            </a:r>
          </a:p>
          <a:p>
            <a:pPr lvl="2"/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acquire(), release(count=1)</a:t>
            </a:r>
          </a:p>
          <a:p>
            <a:r>
              <a:rPr lang="en-US" dirty="0"/>
              <a:t>Binary semaphore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binary_semaphore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8245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Coordination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Latches</a:t>
            </a:r>
          </a:p>
          <a:p>
            <a:pPr lvl="1"/>
            <a:r>
              <a:rPr lang="en-US" dirty="0"/>
              <a:t>Header &lt;latch&gt;</a:t>
            </a:r>
          </a:p>
          <a:p>
            <a:pPr lvl="1"/>
            <a:r>
              <a:rPr lang="en-US" dirty="0"/>
              <a:t>Thread coordination mechanism</a:t>
            </a:r>
          </a:p>
          <a:p>
            <a:pPr lvl="2"/>
            <a:r>
              <a:rPr lang="en-US" dirty="0"/>
              <a:t>Block threads until an expected number of threads arrive</a:t>
            </a:r>
          </a:p>
          <a:p>
            <a:pPr lvl="1"/>
            <a:r>
              <a:rPr lang="en-US" dirty="0"/>
              <a:t>Single use</a:t>
            </a:r>
          </a:p>
          <a:p>
            <a:r>
              <a:rPr lang="en-US" dirty="0"/>
              <a:t>Barriers</a:t>
            </a:r>
          </a:p>
          <a:p>
            <a:pPr lvl="1"/>
            <a:r>
              <a:rPr lang="en-US" dirty="0"/>
              <a:t>Header &lt;barrier&gt;</a:t>
            </a:r>
          </a:p>
          <a:p>
            <a:pPr lvl="1"/>
            <a:r>
              <a:rPr lang="en-US" dirty="0"/>
              <a:t>Sequence of phases</a:t>
            </a:r>
          </a:p>
          <a:p>
            <a:pPr lvl="2"/>
            <a:r>
              <a:rPr lang="en-US" dirty="0"/>
              <a:t>Each call to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arrive()</a:t>
            </a:r>
            <a:r>
              <a:rPr lang="en-US" dirty="0"/>
              <a:t> decrements expected count, the thread can then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wait()</a:t>
            </a:r>
          </a:p>
          <a:p>
            <a:pPr lvl="2"/>
            <a:r>
              <a:rPr lang="en-US" dirty="0"/>
              <a:t>When count==0, the completion function is called and all blocked threads are unblocked</a:t>
            </a:r>
          </a:p>
          <a:p>
            <a:pPr lvl="2"/>
            <a:r>
              <a:rPr lang="en-US" dirty="0"/>
              <a:t>Expected count is reset to the previous value</a:t>
            </a:r>
          </a:p>
          <a:p>
            <a:pPr lvl="1"/>
            <a:r>
              <a:rPr lang="en-US" dirty="0"/>
              <a:t>Constructor</a:t>
            </a:r>
          </a:p>
          <a:p>
            <a:pPr lvl="2"/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barrier(</a:t>
            </a:r>
            <a:r>
              <a:rPr lang="en-US" sz="2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ptrdiff_t</a:t>
            </a: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expected, </a:t>
            </a:r>
            <a:r>
              <a:rPr lang="en-US" sz="2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CompletionFunction</a:t>
            </a:r>
            <a:r>
              <a:rPr lang="en-US" sz="25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f)</a:t>
            </a:r>
          </a:p>
        </p:txBody>
      </p:sp>
    </p:spTree>
    <p:extLst>
      <p:ext uri="{BB962C8B-B14F-4D97-AF65-F5344CB8AC3E}">
        <p14:creationId xmlns:p14="http://schemas.microsoft.com/office/powerpoint/2010/main" val="334440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Stop tokens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719262"/>
            <a:ext cx="8229600" cy="480608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Asynchronously request to stop execution of an operation </a:t>
            </a:r>
          </a:p>
          <a:p>
            <a:pPr lvl="1"/>
            <a:r>
              <a:rPr lang="en-US" dirty="0"/>
              <a:t>Shared state among associated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stop_source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r>
              <a:rPr lang="en-US" dirty="0"/>
              <a:t>, and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stop_callback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Interface for querying whether a stop request has been made or can ever been made</a:t>
            </a:r>
          </a:p>
          <a:p>
            <a:pPr lvl="3"/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stop_requested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stop_possible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stop_source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Implements the semantics of making stop request</a:t>
            </a:r>
          </a:p>
          <a:p>
            <a:pPr lvl="2"/>
            <a:r>
              <a:rPr lang="en-US" dirty="0"/>
              <a:t>Creates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r>
              <a:rPr lang="en-US" dirty="0" err="1"/>
              <a:t>s</a:t>
            </a:r>
            <a:endParaRPr lang="en-US" dirty="0"/>
          </a:p>
          <a:p>
            <a:pPr lvl="3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get_token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en-US" dirty="0"/>
              <a:t>Makes stop request</a:t>
            </a:r>
          </a:p>
          <a:p>
            <a:pPr lvl="3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request_stop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stop_callback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Invokes callback function when stop request has been made</a:t>
            </a:r>
          </a:p>
        </p:txBody>
      </p:sp>
    </p:spTree>
    <p:extLst>
      <p:ext uri="{BB962C8B-B14F-4D97-AF65-F5344CB8AC3E}">
        <p14:creationId xmlns:p14="http://schemas.microsoft.com/office/powerpoint/2010/main" val="271416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conditions – advanced demo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Counter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{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0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cs-CZ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decrement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Shared state</a:t>
            </a:r>
          </a:p>
          <a:p>
            <a:pPr>
              <a:buNone/>
            </a:pP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Counter c;</a:t>
            </a:r>
          </a:p>
          <a:p>
            <a:r>
              <a:rPr lang="en-US" dirty="0"/>
              <a:t>Thread A</a:t>
            </a:r>
          </a:p>
          <a:p>
            <a:pPr>
              <a:buNone/>
            </a:pPr>
            <a:r>
              <a:rPr lang="en-US" sz="22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c.increment</a:t>
            </a: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2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2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c.get</a:t>
            </a: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/>
              <a:t>Thread B</a:t>
            </a:r>
          </a:p>
          <a:p>
            <a:pPr>
              <a:buNone/>
            </a:pP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c.increment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c.get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/>
              <a:t>Possible outputs</a:t>
            </a:r>
          </a:p>
          <a:p>
            <a:pPr>
              <a:buNone/>
            </a:pPr>
            <a:r>
              <a:rPr lang="en-US" sz="2400" dirty="0"/>
              <a:t>12, 21, </a:t>
            </a:r>
            <a:r>
              <a:rPr lang="en-US" sz="2400" dirty="0">
                <a:solidFill>
                  <a:srgbClr val="FF0000"/>
                </a:solidFill>
              </a:rPr>
              <a:t>11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B9C75-D1E0-C41A-12EB-5FE3FCD0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Cache-line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8FA62-393D-9B3A-F63A-34DCF800F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24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hardware_destructive_interference_size</a:t>
            </a:r>
            <a:r>
              <a:rPr lang="en-US" sz="24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400" dirty="0"/>
          </a:p>
          <a:p>
            <a:pPr lvl="1"/>
            <a:r>
              <a:rPr lang="en-US" sz="2000" dirty="0"/>
              <a:t>Header &lt;new&gt;</a:t>
            </a:r>
          </a:p>
          <a:p>
            <a:pPr lvl="1"/>
            <a:r>
              <a:rPr lang="en-US" sz="2000" dirty="0"/>
              <a:t>Size of a cache line</a:t>
            </a:r>
          </a:p>
          <a:p>
            <a:endParaRPr lang="en-US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63C8CF4E-6A7A-51C5-BC67-82F27D979707}"/>
              </a:ext>
            </a:extLst>
          </p:cNvPr>
          <p:cNvSpPr/>
          <p:nvPr/>
        </p:nvSpPr>
        <p:spPr bwMode="auto">
          <a:xfrm>
            <a:off x="3821003" y="3429000"/>
            <a:ext cx="2475021" cy="409575"/>
          </a:xfrm>
          <a:prstGeom prst="wedgeRoundRectCallout">
            <a:avLst>
              <a:gd name="adj1" fmla="val -45884"/>
              <a:gd name="adj2" fmla="val -97365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Why do we need this?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85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DCB3A-3DEF-C0BA-6A8F-8A49C4273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2C67B9C-DCB7-9B58-7A36-AE92FFA2116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dirty="0"/>
              <a:t>High Level Primitives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34D0FD1-CD5D-7239-41C7-803806895E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66970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Futures</a:t>
            </a:r>
          </a:p>
          <a:p>
            <a:pPr lvl="1"/>
            <a:r>
              <a:rPr lang="en-US" dirty="0"/>
              <a:t>Header &lt;future&gt;</a:t>
            </a:r>
          </a:p>
          <a:p>
            <a:pPr lvl="1"/>
            <a:r>
              <a:rPr lang="en-US" dirty="0"/>
              <a:t>High-level asynchronous execution</a:t>
            </a:r>
          </a:p>
          <a:p>
            <a:pPr lvl="1"/>
            <a:r>
              <a:rPr lang="en-US" dirty="0"/>
              <a:t>Future</a:t>
            </a:r>
          </a:p>
          <a:p>
            <a:pPr lvl="1"/>
            <a:r>
              <a:rPr lang="en-US" dirty="0"/>
              <a:t>Promise</a:t>
            </a:r>
          </a:p>
          <a:p>
            <a:pPr lvl="1"/>
            <a:r>
              <a:rPr lang="en-US" dirty="0"/>
              <a:t>Async</a:t>
            </a:r>
          </a:p>
          <a:p>
            <a:pPr lvl="1"/>
            <a:r>
              <a:rPr lang="en-US" dirty="0"/>
              <a:t>Error handling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std::future&lt;T&gt;</a:t>
            </a:r>
          </a:p>
          <a:p>
            <a:pPr lvl="1"/>
            <a:r>
              <a:rPr lang="en-US" dirty="0"/>
              <a:t>Future value of type T</a:t>
            </a:r>
          </a:p>
          <a:p>
            <a:pPr lvl="1"/>
            <a:r>
              <a:rPr lang="en-US" dirty="0"/>
              <a:t>Retrieve value via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get()</a:t>
            </a:r>
          </a:p>
          <a:p>
            <a:pPr lvl="2"/>
            <a:r>
              <a:rPr lang="en-US" dirty="0"/>
              <a:t>Waits until the shared state is ready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wait()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wait_for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wait_until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valid()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shared_future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&lt;T&gt;</a:t>
            </a:r>
          </a:p>
          <a:p>
            <a:pPr lvl="2"/>
            <a:r>
              <a:rPr lang="en-US" dirty="0"/>
              <a:t>Value can be read by more then one thread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 - Shared State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Consist of</a:t>
            </a:r>
          </a:p>
          <a:p>
            <a:pPr lvl="1"/>
            <a:r>
              <a:rPr lang="en-US" dirty="0"/>
              <a:t>Some state information and some (possibly not yet evaluated) result, which can be a (possibly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/>
              <a:t>) value or an exception</a:t>
            </a:r>
          </a:p>
          <a:p>
            <a:r>
              <a:rPr lang="en-US" dirty="0"/>
              <a:t>Asynchronous return object</a:t>
            </a:r>
          </a:p>
          <a:p>
            <a:pPr lvl="1"/>
            <a:r>
              <a:rPr lang="en-US" dirty="0"/>
              <a:t>Object that reads results from a shared state</a:t>
            </a:r>
          </a:p>
          <a:p>
            <a:r>
              <a:rPr lang="en-US" dirty="0"/>
              <a:t>Waiting function</a:t>
            </a:r>
          </a:p>
          <a:p>
            <a:pPr lvl="1"/>
            <a:r>
              <a:rPr lang="en-US" dirty="0"/>
              <a:t>Potentially blocks to wait for the shared state to be made ready</a:t>
            </a:r>
          </a:p>
          <a:p>
            <a:r>
              <a:rPr lang="en-US" dirty="0"/>
              <a:t>Asynchronous provider</a:t>
            </a:r>
          </a:p>
          <a:p>
            <a:pPr lvl="1"/>
            <a:r>
              <a:rPr lang="en-US" dirty="0"/>
              <a:t>Object that provides a result to a shared state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19263"/>
            <a:ext cx="8620125" cy="4411662"/>
          </a:xfrm>
        </p:spPr>
        <p:txBody>
          <a:bodyPr/>
          <a:lstStyle/>
          <a:p>
            <a:r>
              <a:rPr lang="en-US" dirty="0"/>
              <a:t>Async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std::async</a:t>
            </a:r>
          </a:p>
          <a:p>
            <a:pPr lvl="1"/>
            <a:r>
              <a:rPr lang="en-US" dirty="0"/>
              <a:t>Higher-level convenience utility</a:t>
            </a:r>
          </a:p>
          <a:p>
            <a:pPr lvl="1"/>
            <a:r>
              <a:rPr lang="en-US" dirty="0"/>
              <a:t>Launches a function </a:t>
            </a:r>
            <a:r>
              <a:rPr lang="en-US" b="1" dirty="0"/>
              <a:t>potentially</a:t>
            </a:r>
            <a:r>
              <a:rPr lang="en-US" dirty="0"/>
              <a:t> in a new thread</a:t>
            </a:r>
          </a:p>
          <a:p>
            <a:r>
              <a:rPr lang="en-US" dirty="0"/>
              <a:t>Async usage</a:t>
            </a:r>
          </a:p>
          <a:p>
            <a:pPr>
              <a:buNone/>
            </a:pP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(double,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async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1.5, 'x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’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res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std::async(std::launch::deferred, &amp;X::bar, x, "hello");</a:t>
            </a:r>
            <a:endParaRPr lang="cs-CZ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DBF79EF7-F1DD-5A21-EEEE-8247DA4CF847}"/>
              </a:ext>
            </a:extLst>
          </p:cNvPr>
          <p:cNvSpPr/>
          <p:nvPr/>
        </p:nvSpPr>
        <p:spPr bwMode="auto">
          <a:xfrm>
            <a:off x="6154629" y="5153025"/>
            <a:ext cx="1503472" cy="409575"/>
          </a:xfrm>
          <a:prstGeom prst="wedgeRoundRectCallout">
            <a:avLst>
              <a:gd name="adj1" fmla="val -43983"/>
              <a:gd name="adj2" fmla="val 79379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+mn-lt"/>
                <a:cs typeface="Courier New" panose="02070309020205020404" pitchFamily="49" charset="0"/>
                <a:sym typeface="Wingdings" panose="05000000000000000000" pitchFamily="2" charset="2"/>
              </a:rPr>
              <a:t>What is this?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BF7BBD9-FAF3-0A12-AEE4-83E01FC8FBFF}"/>
              </a:ext>
            </a:extLst>
          </p:cNvPr>
          <p:cNvSpPr/>
          <p:nvPr/>
        </p:nvSpPr>
        <p:spPr bwMode="auto">
          <a:xfrm>
            <a:off x="6906365" y="3765551"/>
            <a:ext cx="1844481" cy="10525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b="1" dirty="0"/>
              <a:t>Other policies: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deferred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async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Packaged task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packaged_task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dirty="0"/>
              <a:t>How to implement async with more control</a:t>
            </a:r>
          </a:p>
          <a:p>
            <a:pPr lvl="1"/>
            <a:r>
              <a:rPr lang="en-US" dirty="0"/>
              <a:t>Wraps a function and provides a future for the function result value, but the object itself is callable</a:t>
            </a:r>
            <a:endParaRPr lang="cs-CZ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420100" cy="4411662"/>
          </a:xfrm>
        </p:spPr>
        <p:txBody>
          <a:bodyPr/>
          <a:lstStyle/>
          <a:p>
            <a:r>
              <a:rPr lang="en-US" dirty="0"/>
              <a:t>Packaged task usage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packaged_task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&lt;int(double, char)&gt; tsk(foo);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tsk.get_future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(std::move(tsk), 1.5, 'x');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res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Promise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std::promise&lt;T&gt;</a:t>
            </a:r>
          </a:p>
          <a:p>
            <a:pPr lvl="1"/>
            <a:r>
              <a:rPr lang="en-US" dirty="0"/>
              <a:t>Lowest-level</a:t>
            </a:r>
          </a:p>
          <a:p>
            <a:pPr lvl="1"/>
            <a:r>
              <a:rPr lang="en-US" dirty="0"/>
              <a:t>Workflow</a:t>
            </a:r>
          </a:p>
          <a:p>
            <a:pPr lvl="2"/>
            <a:r>
              <a:rPr lang="en-US" dirty="0"/>
              <a:t>Calling thread makes a promise</a:t>
            </a:r>
          </a:p>
          <a:p>
            <a:pPr lvl="2"/>
            <a:r>
              <a:rPr lang="en-US" dirty="0"/>
              <a:t>Calling thread obtains a future from the promise</a:t>
            </a:r>
          </a:p>
          <a:p>
            <a:pPr lvl="2"/>
            <a:r>
              <a:rPr lang="en-US" dirty="0"/>
              <a:t>The promise, along with function arguments, are moved into a separate thread</a:t>
            </a:r>
          </a:p>
          <a:p>
            <a:pPr lvl="2"/>
            <a:r>
              <a:rPr lang="en-US" dirty="0"/>
              <a:t>The new thread executes the function and fulfills the promise</a:t>
            </a:r>
          </a:p>
          <a:p>
            <a:pPr lvl="2"/>
            <a:r>
              <a:rPr lang="en-US" dirty="0"/>
              <a:t>The original thread retrieves the result</a:t>
            </a:r>
          </a:p>
          <a:p>
            <a:pPr lvl="2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89"/>
          </a:xfrm>
        </p:spPr>
        <p:txBody>
          <a:bodyPr/>
          <a:lstStyle/>
          <a:p>
            <a:r>
              <a:rPr lang="en-US" dirty="0"/>
              <a:t>Promise usage</a:t>
            </a:r>
          </a:p>
          <a:p>
            <a:pPr lvl="1"/>
            <a:r>
              <a:rPr lang="en-US" dirty="0"/>
              <a:t>Thread A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std::promise&lt;int&gt;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prm.get_future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thr_fnc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std::move(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res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/>
            <a:r>
              <a:rPr lang="en-US" dirty="0"/>
              <a:t>Thread B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thr_fnc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(std::promise&lt;int&gt; &amp;&amp;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prm.set_value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(123);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cs-CZ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features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C++11</a:t>
            </a:r>
          </a:p>
          <a:p>
            <a:pPr lvl="1"/>
            <a:r>
              <a:rPr lang="en-US" dirty="0"/>
              <a:t>Atomic operations</a:t>
            </a:r>
          </a:p>
          <a:p>
            <a:pPr lvl="1"/>
            <a:r>
              <a:rPr lang="en-US" dirty="0"/>
              <a:t>Low-level threads</a:t>
            </a:r>
          </a:p>
          <a:p>
            <a:pPr lvl="1"/>
            <a:r>
              <a:rPr lang="en-US" dirty="0"/>
              <a:t>High-level futures</a:t>
            </a:r>
          </a:p>
          <a:p>
            <a:pPr lvl="1"/>
            <a:r>
              <a:rPr lang="en-US" dirty="0"/>
              <a:t>Synchronization primitives</a:t>
            </a:r>
          </a:p>
          <a:p>
            <a:pPr lvl="1"/>
            <a:r>
              <a:rPr lang="en-US" dirty="0"/>
              <a:t>Thread-local storage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C++14 features</a:t>
            </a:r>
          </a:p>
          <a:p>
            <a:pPr lvl="1"/>
            <a:r>
              <a:rPr lang="en-US" dirty="0"/>
              <a:t>Shared timed mutex</a:t>
            </a:r>
          </a:p>
          <a:p>
            <a:r>
              <a:rPr lang="en-US" dirty="0"/>
              <a:t>C++17 features</a:t>
            </a:r>
          </a:p>
          <a:p>
            <a:pPr lvl="1"/>
            <a:r>
              <a:rPr lang="en-US" dirty="0"/>
              <a:t>Parallel algorithms</a:t>
            </a:r>
          </a:p>
          <a:p>
            <a:pPr lvl="1"/>
            <a:r>
              <a:rPr lang="en-US" dirty="0"/>
              <a:t>Shared mutex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Constraints</a:t>
            </a:r>
          </a:p>
          <a:p>
            <a:pPr lvl="1"/>
            <a:r>
              <a:rPr lang="en-US" dirty="0"/>
              <a:t>A default-constructed promise is inactive</a:t>
            </a:r>
          </a:p>
          <a:p>
            <a:pPr lvl="2"/>
            <a:r>
              <a:rPr lang="en-US" dirty="0"/>
              <a:t>Can die without consequence</a:t>
            </a:r>
          </a:p>
          <a:p>
            <a:pPr lvl="1"/>
            <a:r>
              <a:rPr lang="en-US" dirty="0"/>
              <a:t>A promise becomes active, when a future is obtained via 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get_future</a:t>
            </a:r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lvl="2"/>
            <a:r>
              <a:rPr lang="en-US" dirty="0"/>
              <a:t>Only one future may be obtained</a:t>
            </a:r>
          </a:p>
          <a:p>
            <a:pPr lvl="1"/>
            <a:r>
              <a:rPr lang="en-US" dirty="0"/>
              <a:t>A promise must either be satisfied via 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set_value</a:t>
            </a:r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  <a:r>
              <a:rPr lang="en-US" dirty="0"/>
              <a:t>, or have an exception set via 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set_exception</a:t>
            </a:r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lvl="2"/>
            <a:r>
              <a:rPr lang="en-US" dirty="0"/>
              <a:t>A satisfied promise can die without consequence</a:t>
            </a:r>
          </a:p>
          <a:p>
            <a:pPr lvl="2"/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get()</a:t>
            </a:r>
            <a:r>
              <a:rPr lang="en-US" dirty="0"/>
              <a:t> becomes available on the future</a:t>
            </a:r>
          </a:p>
          <a:p>
            <a:pPr lvl="2"/>
            <a:r>
              <a:rPr lang="en-US" dirty="0"/>
              <a:t>A promise with an exception will raise the stored exception upon call of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get()</a:t>
            </a:r>
            <a:r>
              <a:rPr lang="en-US" dirty="0"/>
              <a:t> on the future</a:t>
            </a:r>
          </a:p>
          <a:p>
            <a:pPr lvl="2"/>
            <a:r>
              <a:rPr lang="en-US" dirty="0"/>
              <a:t>A promise with neither value nor exception will raise “broken promise” exception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127768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Exceptions</a:t>
            </a:r>
          </a:p>
          <a:p>
            <a:pPr lvl="1"/>
            <a:r>
              <a:rPr lang="en-US" dirty="0"/>
              <a:t>All exceptions of type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future_error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/>
              <a:t>Has error code with </a:t>
            </a:r>
            <a:r>
              <a:rPr lang="en-US" dirty="0" err="1"/>
              <a:t>enum</a:t>
            </a:r>
            <a:r>
              <a:rPr lang="en-US" dirty="0"/>
              <a:t> type 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future_errc</a:t>
            </a:r>
            <a:endParaRPr lang="en-US" sz="2600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924944"/>
            <a:ext cx="3672408" cy="136815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inactive promise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std::promise&lt;int&gt; pr;</a:t>
            </a: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fine, no problem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4509120"/>
            <a:ext cx="5184576" cy="2160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active promise, unused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std::promise&lt;int&gt; pr;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fine, no problem</a:t>
            </a: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() blocks indefinitely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2924944"/>
            <a:ext cx="4644008" cy="28083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too many futures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std::promise&lt;int&gt; pr;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fut1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fut2 =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error “Future already</a:t>
            </a:r>
            <a:r>
              <a:rPr lang="cs-CZ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cs-CZ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retrieved”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4320480" cy="352839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satisfied promise</a:t>
            </a:r>
          </a:p>
          <a:p>
            <a:pPr>
              <a:buNone/>
            </a:pP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pr2.set_value(10);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 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fine, return 10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4008" y="1772816"/>
            <a:ext cx="4320480" cy="41764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too much satisfaction</a:t>
            </a:r>
          </a:p>
          <a:p>
            <a:pPr>
              <a:buNone/>
            </a:pP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</a:t>
            </a:r>
          </a:p>
          <a:p>
            <a:pPr>
              <a:buNone/>
            </a:pP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));</a:t>
            </a: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pr2.set_value(10);</a:t>
            </a: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pr2.set_value(1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error “Promise already satisfied”</a:t>
            </a: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6408712" cy="4680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exception</a:t>
            </a:r>
          </a:p>
          <a:p>
            <a:pPr>
              <a:buNone/>
            </a:pP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p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r2.set_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exception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make_exception_ptr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std::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runtime_error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bububu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”))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throws the </a:t>
            </a:r>
            <a:r>
              <a:rPr lang="en-US" sz="2000" b="1" dirty="0" err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runtime_error</a:t>
            </a:r>
            <a:endParaRPr lang="cs-CZ" sz="20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6408712" cy="309634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/>
              <a:t> broken promise</a:t>
            </a:r>
          </a:p>
          <a:p>
            <a:pPr>
              <a:buNone/>
            </a:pP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error “Broken promise”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Thread-local storage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Thread-local storage</a:t>
            </a:r>
          </a:p>
          <a:p>
            <a:pPr lvl="1"/>
            <a:r>
              <a:rPr lang="en-US" dirty="0"/>
              <a:t>Added a new storage-class</a:t>
            </a:r>
          </a:p>
          <a:p>
            <a:pPr lvl="1"/>
            <a:r>
              <a:rPr lang="en-US" dirty="0"/>
              <a:t>Use keyword 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</a:rPr>
              <a:t>thread_local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Must be present in all declarations of a variable</a:t>
            </a:r>
          </a:p>
          <a:p>
            <a:pPr lvl="2"/>
            <a:r>
              <a:rPr lang="en-US" dirty="0"/>
              <a:t>Only for namespace or block scope variables and to the names of </a:t>
            </a:r>
            <a:r>
              <a:rPr lang="en-US" b="1" dirty="0"/>
              <a:t>static</a:t>
            </a:r>
            <a:r>
              <a:rPr lang="en-US" dirty="0"/>
              <a:t> data members</a:t>
            </a:r>
          </a:p>
          <a:p>
            <a:pPr lvl="3"/>
            <a:r>
              <a:rPr lang="en-US" dirty="0"/>
              <a:t>For block scope variables 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dirty="0"/>
              <a:t> is implied</a:t>
            </a:r>
          </a:p>
          <a:p>
            <a:pPr lvl="1"/>
            <a:r>
              <a:rPr lang="en-US" dirty="0"/>
              <a:t>Storage of a variable lasts for the duration of a thread in which it is created</a:t>
            </a:r>
            <a:endParaRPr lang="cs-CZ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F860C-ACFC-67EB-1293-2207FCF35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D4825-9470-2B01-BB51-702361008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Thread-local - Usage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F5062-9770-7ECB-2DE5-1E16E39C5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5" y="1719263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thread_local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rage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pPr marL="0" indent="0">
              <a:buNone/>
            </a:pP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cout_mutex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cs-CZ" sz="18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increase_rage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++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rage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8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lock_guard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cout_mutex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"'s rage 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" &lt;&lt;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rage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'\n';</a:t>
            </a:r>
          </a:p>
          <a:p>
            <a:pPr marL="0" indent="0">
              <a:buNone/>
            </a:pP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cs-CZ" sz="18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thread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a(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increase_rage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"a"), b(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increase_rage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"b");    </a:t>
            </a:r>
          </a:p>
          <a:p>
            <a:pPr marL="0" indent="0">
              <a:buNone/>
            </a:pP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lock_guard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cout_mutex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Rage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counter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" &lt;&lt; </a:t>
            </a:r>
            <a:r>
              <a:rPr lang="cs-CZ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rage</a:t>
            </a: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'\n';</a:t>
            </a:r>
          </a:p>
          <a:p>
            <a:pPr marL="0" indent="0">
              <a:buNone/>
            </a:pPr>
            <a:r>
              <a:rPr lang="cs-CZ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753390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Parallel algorithms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Parallelism</a:t>
            </a:r>
          </a:p>
          <a:p>
            <a:pPr lvl="1"/>
            <a:r>
              <a:rPr lang="en-US" dirty="0"/>
              <a:t>In headers &lt;algorithm&gt;, &lt;numeric&gt;</a:t>
            </a:r>
          </a:p>
          <a:p>
            <a:pPr lvl="1"/>
            <a:r>
              <a:rPr lang="en-US" dirty="0"/>
              <a:t>Parallel algorithms</a:t>
            </a:r>
          </a:p>
          <a:p>
            <a:pPr lvl="2"/>
            <a:r>
              <a:rPr lang="en-US" dirty="0"/>
              <a:t>Execution policy </a:t>
            </a:r>
            <a:r>
              <a:rPr lang="en-US" sz="2400" dirty="0"/>
              <a:t>in &lt;execution&gt;</a:t>
            </a:r>
            <a:endParaRPr lang="en-US" dirty="0"/>
          </a:p>
          <a:p>
            <a:pPr lvl="3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dirty="0"/>
              <a:t> – execute sequentially</a:t>
            </a:r>
          </a:p>
          <a:p>
            <a:pPr lvl="3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</a:t>
            </a:r>
            <a:r>
              <a:rPr lang="en-US" dirty="0"/>
              <a:t> – execute in parallel on multiple threads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par_unseq</a:t>
            </a:r>
            <a:r>
              <a:rPr lang="en-US" dirty="0"/>
              <a:t> – execute in parallel on multiple threads, interleave individual iterations within a single thread, no locks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unseq</a:t>
            </a:r>
            <a:r>
              <a:rPr lang="en-US" dirty="0"/>
              <a:t> – execute in single </a:t>
            </a:r>
            <a:r>
              <a:rPr lang="en-US" dirty="0" err="1"/>
              <a:t>thread+vectorized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for_each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reduce</a:t>
            </a:r>
            <a:r>
              <a:rPr lang="en-US" dirty="0"/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scan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transform_reduc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e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transform_scan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en-US" dirty="0"/>
              <a:t>Inclusive scan – like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partial_sum</a:t>
            </a:r>
            <a:r>
              <a:rPr lang="en-US" dirty="0"/>
              <a:t>, includes </a:t>
            </a:r>
            <a:r>
              <a:rPr lang="en-US" dirty="0" err="1"/>
              <a:t>i-th</a:t>
            </a:r>
            <a:r>
              <a:rPr lang="en-US" dirty="0"/>
              <a:t> input element in the </a:t>
            </a:r>
            <a:r>
              <a:rPr lang="en-US" dirty="0" err="1"/>
              <a:t>i-th</a:t>
            </a:r>
            <a:r>
              <a:rPr lang="en-US" dirty="0"/>
              <a:t> sum</a:t>
            </a:r>
          </a:p>
          <a:p>
            <a:pPr lvl="3"/>
            <a:r>
              <a:rPr lang="en-US" dirty="0"/>
              <a:t>Exclusive scan – like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partial_sum</a:t>
            </a:r>
            <a:r>
              <a:rPr lang="en-US" dirty="0"/>
              <a:t>, excludes </a:t>
            </a:r>
            <a:r>
              <a:rPr lang="en-US" dirty="0" err="1"/>
              <a:t>i-th</a:t>
            </a:r>
            <a:r>
              <a:rPr lang="en-US" dirty="0"/>
              <a:t> input element from the </a:t>
            </a:r>
            <a:r>
              <a:rPr lang="en-US" dirty="0" err="1"/>
              <a:t>i-th</a:t>
            </a:r>
            <a:r>
              <a:rPr lang="en-US" dirty="0"/>
              <a:t> sum</a:t>
            </a:r>
          </a:p>
          <a:p>
            <a:pPr lvl="2"/>
            <a:r>
              <a:rPr lang="en-US" dirty="0"/>
              <a:t>No exceptions should be thrown</a:t>
            </a:r>
          </a:p>
          <a:p>
            <a:pPr lvl="3"/>
            <a:r>
              <a:rPr lang="en-US" dirty="0"/>
              <a:t>Terminate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Parallel algorithms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Parallel algorithms</a:t>
            </a:r>
          </a:p>
          <a:p>
            <a:pPr lvl="1"/>
            <a:r>
              <a:rPr lang="en-US" dirty="0"/>
              <a:t>Not all algorithms have parallel version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adjacent_difference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adjacent_find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all_of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any_of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count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count_if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exclusive_scan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fill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fill_n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find_end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find_first_of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find_if_not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for_each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for_each_n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generate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generate_n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includes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inclusive_scan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inner_product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inplace_merge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is_heap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is_heap_until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is_partitioned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is_sorted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is_sorted_until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lexicographical_compare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max_element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merge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min_element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minmax_element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mismatch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none_of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nth_element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partial_sort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partial_sort_copy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partition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partition_copy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reduce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remove_copy_if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replace_copy_if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replace_if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reverse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reverse_copy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rotate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rotate_copy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search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search_n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set_difference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set_intersection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set_symmetric_difference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set_union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sort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stable_partition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stable_sort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swap_ranges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transform_exclusive_scan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transform_inclusive_scan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transform_reduce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uninitialized_copy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uninitialized_copy_n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uninitialized_fill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uninitialized_fill_n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unique</a:t>
            </a:r>
            <a:r>
              <a:rPr lang="en-US" b="1" dirty="0">
                <a:cs typeface="Courier New" pitchFamily="49" charset="0"/>
              </a:rPr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unique_copy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E666-A896-F479-037C-E78C9932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5D1F0-CBD1-731A-D2F4-96420D570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8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08B19-24A8-E28A-148B-C63863EAB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201A7-D546-D9A0-D800-5B8D0CF6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features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A20AA-7EA6-059E-9FB2-266012F27B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C++20 features</a:t>
            </a:r>
          </a:p>
          <a:p>
            <a:pPr lvl="1"/>
            <a:r>
              <a:rPr lang="en-US" dirty="0"/>
              <a:t>Stop tokens</a:t>
            </a:r>
          </a:p>
          <a:p>
            <a:pPr lvl="1"/>
            <a:r>
              <a:rPr lang="en-US" dirty="0"/>
              <a:t>Semaphore</a:t>
            </a:r>
          </a:p>
          <a:p>
            <a:pPr lvl="1"/>
            <a:r>
              <a:rPr lang="en-US" dirty="0"/>
              <a:t>Coordination types</a:t>
            </a:r>
          </a:p>
          <a:p>
            <a:pPr lvl="1"/>
            <a:r>
              <a:rPr lang="en-US" dirty="0"/>
              <a:t>Coroutines</a:t>
            </a:r>
          </a:p>
          <a:p>
            <a:pPr lvl="1"/>
            <a:r>
              <a:rPr lang="en-US" dirty="0"/>
              <a:t>Atomic smart pointers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523AD2-FB61-9D4C-4947-04D4872B1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719263"/>
            <a:ext cx="4158521" cy="44116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C++23</a:t>
            </a:r>
          </a:p>
          <a:p>
            <a:pPr lvl="1"/>
            <a:r>
              <a:rPr lang="en-US" dirty="0"/>
              <a:t>Safe threads</a:t>
            </a:r>
          </a:p>
          <a:p>
            <a:pPr lvl="1"/>
            <a:r>
              <a:rPr lang="en-US" dirty="0"/>
              <a:t>Cooperative cancellation</a:t>
            </a:r>
          </a:p>
          <a:p>
            <a:pPr lvl="1"/>
            <a:r>
              <a:rPr lang="en-US" dirty="0"/>
              <a:t>Stable memory model</a:t>
            </a:r>
          </a:p>
          <a:p>
            <a:r>
              <a:rPr lang="en-US" dirty="0"/>
              <a:t>C++26</a:t>
            </a:r>
          </a:p>
          <a:p>
            <a:pPr lvl="1"/>
            <a:r>
              <a:rPr lang="en-US" dirty="0"/>
              <a:t>Hazard pointers</a:t>
            </a:r>
          </a:p>
          <a:p>
            <a:pPr lvl="1"/>
            <a:r>
              <a:rPr lang="en-US" dirty="0"/>
              <a:t>Safe reclamation (RCU)</a:t>
            </a:r>
          </a:p>
          <a:p>
            <a:pPr lvl="1"/>
            <a:r>
              <a:rPr lang="en-US" dirty="0"/>
              <a:t>SIMD</a:t>
            </a:r>
          </a:p>
          <a:p>
            <a:pPr lvl="1"/>
            <a:r>
              <a:rPr lang="en-US" dirty="0"/>
              <a:t>Executors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9401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DFDCF-61EC-EB94-CE3C-1FEBACC47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27BBF37-D02A-88DB-A361-9C69041B8B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dirty="0"/>
              <a:t>Unused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5E9D1AD-D396-CE6F-B282-0C418BCDFE2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82603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extension – executors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/>
              <a:t>Executors</a:t>
            </a:r>
          </a:p>
          <a:p>
            <a:pPr lvl="1"/>
            <a:r>
              <a:rPr lang="en-US"/>
              <a:t>Now separate TS, not finished in C++23 timeframe, maybe in C++26?</a:t>
            </a:r>
          </a:p>
          <a:p>
            <a:r>
              <a:rPr lang="en-US"/>
              <a:t>Executor</a:t>
            </a:r>
          </a:p>
          <a:p>
            <a:pPr lvl="1"/>
            <a:r>
              <a:rPr lang="en-US"/>
              <a:t>Controls how a task (=function) is executed</a:t>
            </a:r>
          </a:p>
          <a:p>
            <a:pPr lvl="1"/>
            <a:r>
              <a:rPr lang="en-US"/>
              <a:t>Direction</a:t>
            </a:r>
          </a:p>
          <a:p>
            <a:pPr lvl="2"/>
            <a:r>
              <a:rPr lang="en-US"/>
              <a:t>One-way execution</a:t>
            </a:r>
          </a:p>
          <a:p>
            <a:pPr lvl="3"/>
            <a:r>
              <a:rPr lang="en-US"/>
              <a:t>Does not return a result</a:t>
            </a:r>
          </a:p>
          <a:p>
            <a:pPr lvl="2"/>
            <a:r>
              <a:rPr lang="en-US"/>
              <a:t>Two-way execution</a:t>
            </a:r>
          </a:p>
          <a:p>
            <a:pPr lvl="3"/>
            <a:r>
              <a:rPr lang="en-US"/>
              <a:t>Returns future</a:t>
            </a:r>
          </a:p>
          <a:p>
            <a:pPr lvl="2"/>
            <a:r>
              <a:rPr lang="en-US"/>
              <a:t>Then</a:t>
            </a:r>
          </a:p>
          <a:p>
            <a:pPr lvl="3"/>
            <a:r>
              <a:rPr lang="en-US"/>
              <a:t>Execution agent begins execution after a given future becomes ready, returns future</a:t>
            </a:r>
          </a:p>
          <a:p>
            <a:pPr lvl="1"/>
            <a:r>
              <a:rPr lang="en-US"/>
              <a:t>Cardinality</a:t>
            </a:r>
          </a:p>
          <a:p>
            <a:pPr lvl="2"/>
            <a:r>
              <a:rPr lang="en-US"/>
              <a:t>Single</a:t>
            </a:r>
          </a:p>
          <a:p>
            <a:pPr lvl="3"/>
            <a:r>
              <a:rPr lang="en-US"/>
              <a:t>One execution agent</a:t>
            </a:r>
          </a:p>
          <a:p>
            <a:pPr lvl="2"/>
            <a:r>
              <a:rPr lang="en-US"/>
              <a:t>Bulk executions</a:t>
            </a:r>
          </a:p>
          <a:p>
            <a:pPr lvl="3"/>
            <a:r>
              <a:rPr lang="en-US"/>
              <a:t>Group of execution agents</a:t>
            </a:r>
          </a:p>
          <a:p>
            <a:pPr lvl="3"/>
            <a:r>
              <a:rPr lang="en-US"/>
              <a:t>Agents return a factory</a:t>
            </a:r>
          </a:p>
          <a:p>
            <a:r>
              <a:rPr lang="en-US"/>
              <a:t>Thread pool</a:t>
            </a:r>
          </a:p>
          <a:p>
            <a:pPr lvl="1"/>
            <a:r>
              <a:rPr lang="en-US"/>
              <a:t>Controls where the task is executed</a:t>
            </a:r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952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extensions – concurrency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>
            <a:normAutofit/>
          </a:bodyPr>
          <a:lstStyle/>
          <a:p>
            <a:r>
              <a:rPr lang="en-US" dirty="0"/>
              <a:t>Concurrency</a:t>
            </a:r>
          </a:p>
          <a:p>
            <a:pPr lvl="1"/>
            <a:r>
              <a:rPr lang="en-US" dirty="0"/>
              <a:t>TS published, depends on executors TS</a:t>
            </a:r>
          </a:p>
          <a:p>
            <a:pPr lvl="1"/>
            <a:r>
              <a:rPr lang="en-US" dirty="0"/>
              <a:t>Improvements to future</a:t>
            </a:r>
          </a:p>
          <a:p>
            <a:pPr lvl="2"/>
            <a:r>
              <a:rPr lang="en-US" dirty="0"/>
              <a:t>future&lt;T2&gt; then(F &amp;&amp;f)</a:t>
            </a:r>
          </a:p>
          <a:p>
            <a:pPr lvl="3"/>
            <a:r>
              <a:rPr lang="en-US" dirty="0"/>
              <a:t>Execute asynchronously a function f when the future is ready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extension – transactional memory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TS v1 finished, never used</a:t>
            </a:r>
          </a:p>
          <a:p>
            <a:r>
              <a:rPr lang="en-US"/>
              <a:t>TS v2 in progress</a:t>
            </a:r>
          </a:p>
          <a:p>
            <a:r>
              <a:rPr lang="en-US"/>
              <a:t>Transactional memory</a:t>
            </a:r>
          </a:p>
          <a:p>
            <a:pPr lvl="1"/>
            <a:r>
              <a:rPr lang="en-US"/>
              <a:t>Atomic blocks</a:t>
            </a:r>
          </a:p>
          <a:p>
            <a:pPr lvl="2"/>
            <a:r>
              <a:rPr lang="en-US"/>
              <a:t>Transactional behavior</a:t>
            </a:r>
          </a:p>
          <a:p>
            <a:pPr lvl="2"/>
            <a:r>
              <a:rPr lang="en-US"/>
              <a:t>Exception inside the block leads to undefined behavior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 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f()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static unsigned 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atomic do {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++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E1FF9-A9F5-8D53-6191-212F464B6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09540D0-A9C3-BA16-DD46-3D8EAA2DAB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dirty="0"/>
              <a:t>Low Level Primitives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94BEEFE-4563-C05A-3DF6-9BD4B50DED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7298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Low-level threads</a:t>
            </a:r>
          </a:p>
          <a:p>
            <a:pPr lvl="1"/>
            <a:r>
              <a:rPr lang="en-US" dirty="0"/>
              <a:t>Header &lt;thread&gt;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thread</a:t>
            </a:r>
            <a:r>
              <a:rPr lang="en-US" dirty="0"/>
              <a:t> class</a:t>
            </a:r>
          </a:p>
          <a:p>
            <a:pPr lvl="1"/>
            <a:r>
              <a:rPr lang="en-US" dirty="0"/>
              <a:t>Fork-join paradigm</a:t>
            </a:r>
          </a:p>
          <a:p>
            <a:pPr lvl="1"/>
            <a:r>
              <a:rPr lang="en-US" dirty="0"/>
              <a:t>Namespace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this_thread</a:t>
            </a:r>
            <a:endParaRPr lang="cs-CZ" b="1" dirty="0">
              <a:solidFill>
                <a:schemeClr val="accent6"/>
              </a:solidFill>
              <a:latin typeface="Courier New" pitchFamily="49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40B5F8B-E0F1-13C2-EC6A-8310713BA1ED}"/>
              </a:ext>
            </a:extLst>
          </p:cNvPr>
          <p:cNvCxnSpPr/>
          <p:nvPr/>
        </p:nvCxnSpPr>
        <p:spPr bwMode="auto">
          <a:xfrm>
            <a:off x="7064896" y="227687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D7EE4D9-CCC3-1879-7074-0BEDC0DDA43F}"/>
              </a:ext>
            </a:extLst>
          </p:cNvPr>
          <p:cNvCxnSpPr/>
          <p:nvPr/>
        </p:nvCxnSpPr>
        <p:spPr bwMode="auto">
          <a:xfrm flipH="1">
            <a:off x="6488832" y="3140968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C73679-A4A7-778C-5166-527FE85DAC4F}"/>
              </a:ext>
            </a:extLst>
          </p:cNvPr>
          <p:cNvCxnSpPr/>
          <p:nvPr/>
        </p:nvCxnSpPr>
        <p:spPr bwMode="auto">
          <a:xfrm>
            <a:off x="7064896" y="3140968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D24D89E-15C2-9C46-28FA-DE04542BC6DB}"/>
              </a:ext>
            </a:extLst>
          </p:cNvPr>
          <p:cNvCxnSpPr/>
          <p:nvPr/>
        </p:nvCxnSpPr>
        <p:spPr bwMode="auto">
          <a:xfrm>
            <a:off x="6488832" y="371703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ABFC0E2-7612-9E2C-3A24-204C23572C69}"/>
              </a:ext>
            </a:extLst>
          </p:cNvPr>
          <p:cNvCxnSpPr/>
          <p:nvPr/>
        </p:nvCxnSpPr>
        <p:spPr bwMode="auto">
          <a:xfrm>
            <a:off x="7640960" y="371703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1A061C-300B-335A-1DF5-C7997A9EF4FF}"/>
              </a:ext>
            </a:extLst>
          </p:cNvPr>
          <p:cNvCxnSpPr/>
          <p:nvPr/>
        </p:nvCxnSpPr>
        <p:spPr bwMode="auto">
          <a:xfrm>
            <a:off x="6488832" y="4581128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B7FAEFC-E48B-052C-E867-A0A0099280D1}"/>
              </a:ext>
            </a:extLst>
          </p:cNvPr>
          <p:cNvCxnSpPr/>
          <p:nvPr/>
        </p:nvCxnSpPr>
        <p:spPr bwMode="auto">
          <a:xfrm flipH="1">
            <a:off x="7064896" y="4581128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E810A29-6C0D-33B8-3045-FEED1224A621}"/>
              </a:ext>
            </a:extLst>
          </p:cNvPr>
          <p:cNvCxnSpPr/>
          <p:nvPr/>
        </p:nvCxnSpPr>
        <p:spPr bwMode="auto">
          <a:xfrm>
            <a:off x="7064896" y="515719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30A32FC-9CE7-0812-DE79-39873C828CA6}"/>
              </a:ext>
            </a:extLst>
          </p:cNvPr>
          <p:cNvCxnSpPr/>
          <p:nvPr/>
        </p:nvCxnSpPr>
        <p:spPr bwMode="auto">
          <a:xfrm>
            <a:off x="7064896" y="3140968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CD2BA27-19B3-33D9-0013-3D4A1E3962BE}"/>
              </a:ext>
            </a:extLst>
          </p:cNvPr>
          <p:cNvCxnSpPr/>
          <p:nvPr/>
        </p:nvCxnSpPr>
        <p:spPr bwMode="auto">
          <a:xfrm>
            <a:off x="8001000" y="371703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4892FBE-244E-9825-6360-3E5551B48D42}"/>
              </a:ext>
            </a:extLst>
          </p:cNvPr>
          <p:cNvCxnSpPr/>
          <p:nvPr/>
        </p:nvCxnSpPr>
        <p:spPr bwMode="auto">
          <a:xfrm flipH="1">
            <a:off x="7064896" y="4581128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BC8246A-873C-4F4B-BA88-5EE618EAB619}"/>
              </a:ext>
            </a:extLst>
          </p:cNvPr>
          <p:cNvCxnSpPr/>
          <p:nvPr/>
        </p:nvCxnSpPr>
        <p:spPr bwMode="auto">
          <a:xfrm flipH="1">
            <a:off x="6128792" y="3140968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E82C38E-E775-E04D-524E-F221BC20DD2D}"/>
              </a:ext>
            </a:extLst>
          </p:cNvPr>
          <p:cNvCxnSpPr/>
          <p:nvPr/>
        </p:nvCxnSpPr>
        <p:spPr bwMode="auto">
          <a:xfrm>
            <a:off x="6128792" y="371703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CE45C18-6284-78DC-77F9-FD96C142207E}"/>
              </a:ext>
            </a:extLst>
          </p:cNvPr>
          <p:cNvCxnSpPr/>
          <p:nvPr/>
        </p:nvCxnSpPr>
        <p:spPr bwMode="auto">
          <a:xfrm>
            <a:off x="6128792" y="4581128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F54D4A8A-F6B0-E12E-39A2-4A3A2B52E836}"/>
              </a:ext>
            </a:extLst>
          </p:cNvPr>
          <p:cNvSpPr txBox="1"/>
          <p:nvPr/>
        </p:nvSpPr>
        <p:spPr>
          <a:xfrm>
            <a:off x="6776864" y="3789040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…</a:t>
            </a:r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3707904" y="170080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31840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707904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313184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8396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131840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707904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707904" y="458112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95936" y="2060848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fork</a:t>
            </a:r>
            <a:endParaRPr lang="cs-CZ"/>
          </a:p>
        </p:txBody>
      </p:sp>
      <p:sp>
        <p:nvSpPr>
          <p:cNvPr id="21" name="TextBox 20"/>
          <p:cNvSpPr txBox="1"/>
          <p:nvPr/>
        </p:nvSpPr>
        <p:spPr>
          <a:xfrm>
            <a:off x="3995936" y="4365104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join</a:t>
            </a:r>
            <a:endParaRPr lang="cs-CZ"/>
          </a:p>
        </p:txBody>
      </p:sp>
      <p:sp>
        <p:nvSpPr>
          <p:cNvPr id="22" name="TextBox 21"/>
          <p:cNvSpPr txBox="1"/>
          <p:nvPr/>
        </p:nvSpPr>
        <p:spPr>
          <a:xfrm>
            <a:off x="251520" y="328498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/>
              <a:t>“Hello from main”</a:t>
            </a:r>
            <a:endParaRPr lang="cs-CZ" sz="2400"/>
          </a:p>
        </p:txBody>
      </p:sp>
      <p:sp>
        <p:nvSpPr>
          <p:cNvPr id="23" name="TextBox 22"/>
          <p:cNvSpPr txBox="1"/>
          <p:nvPr/>
        </p:nvSpPr>
        <p:spPr>
          <a:xfrm>
            <a:off x="4499992" y="3284984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/>
              <a:t>“Hello from thread”</a:t>
            </a: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4210501215"/>
      </p:ext>
    </p:extLst>
  </p:cSld>
  <p:clrMapOvr>
    <a:masterClrMapping/>
  </p:clrMapOvr>
</p:sld>
</file>

<file path=ppt/theme/theme1.xml><?xml version="1.0" encoding="utf-8"?>
<a:theme xmlns:a="http://schemas.openxmlformats.org/drawingml/2006/main" name="1_Kuba">
  <a:themeElements>
    <a:clrScheme name="1_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</TotalTime>
  <Words>4718</Words>
  <Application>Microsoft Office PowerPoint</Application>
  <PresentationFormat>On-screen Show (4:3)</PresentationFormat>
  <Paragraphs>792</Paragraphs>
  <Slides>63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8" baseType="lpstr">
      <vt:lpstr>Arial</vt:lpstr>
      <vt:lpstr>Calibri</vt:lpstr>
      <vt:lpstr>Courier New</vt:lpstr>
      <vt:lpstr>Wingdings</vt:lpstr>
      <vt:lpstr>1_Kuba</vt:lpstr>
      <vt:lpstr>C++ - parallelization and synchronization </vt:lpstr>
      <vt:lpstr>The problem</vt:lpstr>
      <vt:lpstr>Race conditions – simple demo</vt:lpstr>
      <vt:lpstr>Race conditions – advanced demo</vt:lpstr>
      <vt:lpstr>C++ features</vt:lpstr>
      <vt:lpstr>C++ features</vt:lpstr>
      <vt:lpstr>Low Level Primitives</vt:lpstr>
      <vt:lpstr>Threads</vt:lpstr>
      <vt:lpstr>Threads</vt:lpstr>
      <vt:lpstr>Threads</vt:lpstr>
      <vt:lpstr>Threads</vt:lpstr>
      <vt:lpstr>Threads</vt:lpstr>
      <vt:lpstr>Threads</vt:lpstr>
      <vt:lpstr>Threads - Single</vt:lpstr>
      <vt:lpstr>Threads - Multiple</vt:lpstr>
      <vt:lpstr>JThreads</vt:lpstr>
      <vt:lpstr>JThreads - Usage</vt:lpstr>
      <vt:lpstr>Threads</vt:lpstr>
      <vt:lpstr>Synchronization primitives</vt:lpstr>
      <vt:lpstr>Mutex</vt:lpstr>
      <vt:lpstr>Race conditions – Mutex</vt:lpstr>
      <vt:lpstr>Race condition - Mutex</vt:lpstr>
      <vt:lpstr>Mutex Variants</vt:lpstr>
      <vt:lpstr>timed_mutex - Usage</vt:lpstr>
      <vt:lpstr>Mutex Variants</vt:lpstr>
      <vt:lpstr>shared_mutex - Usage</vt:lpstr>
      <vt:lpstr>Mutex Wrappers</vt:lpstr>
      <vt:lpstr>Mutex Wrappers - Usage</vt:lpstr>
      <vt:lpstr>Mutex Wrappers</vt:lpstr>
      <vt:lpstr>Mutex Wrappers - No Deadlock</vt:lpstr>
      <vt:lpstr>Locking algorithms</vt:lpstr>
      <vt:lpstr>Call once</vt:lpstr>
      <vt:lpstr>Call once - Usage</vt:lpstr>
      <vt:lpstr>Call once - Usage</vt:lpstr>
      <vt:lpstr>Condition variable</vt:lpstr>
      <vt:lpstr>Condition variable - Usage</vt:lpstr>
      <vt:lpstr>Semaphore</vt:lpstr>
      <vt:lpstr>Coordination types</vt:lpstr>
      <vt:lpstr>Stop tokens</vt:lpstr>
      <vt:lpstr>Cache-line Size</vt:lpstr>
      <vt:lpstr>High Level Primitives</vt:lpstr>
      <vt:lpstr>Futures</vt:lpstr>
      <vt:lpstr>Futures</vt:lpstr>
      <vt:lpstr>Futures - Shared State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Thread-local storage</vt:lpstr>
      <vt:lpstr>Thread-local - Usage</vt:lpstr>
      <vt:lpstr>Parallel algorithms</vt:lpstr>
      <vt:lpstr>Parallel algorithms</vt:lpstr>
      <vt:lpstr>PowerPoint Presentation</vt:lpstr>
      <vt:lpstr>Unused</vt:lpstr>
      <vt:lpstr>C++ extension – executors</vt:lpstr>
      <vt:lpstr>C++ extensions – concurrency</vt:lpstr>
      <vt:lpstr>C++ extension – transactional memory</vt:lpstr>
    </vt:vector>
  </TitlesOfParts>
  <Company>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Programovani v asembleru 1</dc:title>
  <dc:creator>Jakub Yaghob</dc:creator>
  <cp:lastModifiedBy>Tomáš Faltín</cp:lastModifiedBy>
  <cp:revision>154</cp:revision>
  <cp:lastPrinted>1601-01-01T00:00:00Z</cp:lastPrinted>
  <dcterms:created xsi:type="dcterms:W3CDTF">2003-09-28T21:26:58Z</dcterms:created>
  <dcterms:modified xsi:type="dcterms:W3CDTF">2026-04-30T08:09:12Z</dcterms:modified>
</cp:coreProperties>
</file>